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82" r:id="rId2"/>
    <p:sldId id="288" r:id="rId3"/>
    <p:sldId id="289" r:id="rId4"/>
    <p:sldId id="283" r:id="rId5"/>
    <p:sldId id="355" r:id="rId6"/>
    <p:sldId id="360" r:id="rId7"/>
    <p:sldId id="356" r:id="rId8"/>
    <p:sldId id="340" r:id="rId9"/>
    <p:sldId id="357" r:id="rId10"/>
    <p:sldId id="358" r:id="rId11"/>
    <p:sldId id="359" r:id="rId12"/>
    <p:sldId id="341" r:id="rId13"/>
    <p:sldId id="290" r:id="rId14"/>
    <p:sldId id="342" r:id="rId15"/>
    <p:sldId id="343" r:id="rId16"/>
    <p:sldId id="344" r:id="rId17"/>
    <p:sldId id="346" r:id="rId18"/>
    <p:sldId id="345" r:id="rId19"/>
    <p:sldId id="347" r:id="rId20"/>
    <p:sldId id="348" r:id="rId21"/>
    <p:sldId id="349" r:id="rId22"/>
    <p:sldId id="350" r:id="rId23"/>
    <p:sldId id="351" r:id="rId24"/>
    <p:sldId id="352" r:id="rId25"/>
    <p:sldId id="353" r:id="rId26"/>
    <p:sldId id="35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9E"/>
    <a:srgbClr val="B75FE7"/>
    <a:srgbClr val="FFBC49"/>
    <a:srgbClr val="D9D9D9"/>
    <a:srgbClr val="AB51D6"/>
    <a:srgbClr val="FF9A00"/>
    <a:srgbClr val="EEFF41"/>
    <a:srgbClr val="009688"/>
    <a:srgbClr val="FF5D5B"/>
    <a:srgbClr val="517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7BFC98-5736-4405-8B07-D2823EF61A9E}" v="222" dt="2021-04-29T12:44:36.704"/>
    <p1510:client id="{CCAFBE1C-B040-786A-1F2C-DA9CD137E468}" v="62" dt="2022-02-15T00:28:02.284"/>
    <p1510:client id="{E83F75D8-AA04-42F1-B6DE-88CF844F6A7A}" v="171" dt="2022-02-14T19:54:53.630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72" autoAdjust="0"/>
    <p:restoredTop sz="95026" autoAdjust="0"/>
  </p:normalViewPr>
  <p:slideViewPr>
    <p:cSldViewPr snapToGrid="0">
      <p:cViewPr varScale="1">
        <p:scale>
          <a:sx n="59" d="100"/>
          <a:sy n="59" d="100"/>
        </p:scale>
        <p:origin x="1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ny Ferreira" userId="S::id47et59@ubalt.edu::bc04d4ce-a597-4513-b4f1-978df3b2599e" providerId="AD" clId="Web-{E83F75D8-AA04-42F1-B6DE-88CF844F6A7A}"/>
    <pc:docChg chg="addSld modSld">
      <pc:chgData name="Danny Ferreira" userId="S::id47et59@ubalt.edu::bc04d4ce-a597-4513-b4f1-978df3b2599e" providerId="AD" clId="Web-{E83F75D8-AA04-42F1-B6DE-88CF844F6A7A}" dt="2022-02-14T19:54:50.270" v="138" actId="20577"/>
      <pc:docMkLst>
        <pc:docMk/>
      </pc:docMkLst>
      <pc:sldChg chg="modSp">
        <pc:chgData name="Danny Ferreira" userId="S::id47et59@ubalt.edu::bc04d4ce-a597-4513-b4f1-978df3b2599e" providerId="AD" clId="Web-{E83F75D8-AA04-42F1-B6DE-88CF844F6A7A}" dt="2022-02-14T19:54:50.270" v="138" actId="20577"/>
        <pc:sldMkLst>
          <pc:docMk/>
          <pc:sldMk cId="121038569" sldId="289"/>
        </pc:sldMkLst>
        <pc:spChg chg="mod">
          <ac:chgData name="Danny Ferreira" userId="S::id47et59@ubalt.edu::bc04d4ce-a597-4513-b4f1-978df3b2599e" providerId="AD" clId="Web-{E83F75D8-AA04-42F1-B6DE-88CF844F6A7A}" dt="2022-02-14T19:54:50.270" v="138" actId="20577"/>
          <ac:spMkLst>
            <pc:docMk/>
            <pc:sldMk cId="121038569" sldId="289"/>
            <ac:spMk id="4" creationId="{8F4C9080-0EAF-46F8-9849-8E00B7256503}"/>
          </ac:spMkLst>
        </pc:spChg>
      </pc:sldChg>
      <pc:sldChg chg="addSp delSp modSp">
        <pc:chgData name="Danny Ferreira" userId="S::id47et59@ubalt.edu::bc04d4ce-a597-4513-b4f1-978df3b2599e" providerId="AD" clId="Web-{E83F75D8-AA04-42F1-B6DE-88CF844F6A7A}" dt="2022-02-14T19:52:42.734" v="135" actId="20577"/>
        <pc:sldMkLst>
          <pc:docMk/>
          <pc:sldMk cId="3225826969" sldId="340"/>
        </pc:sldMkLst>
        <pc:spChg chg="mod">
          <ac:chgData name="Danny Ferreira" userId="S::id47et59@ubalt.edu::bc04d4ce-a597-4513-b4f1-978df3b2599e" providerId="AD" clId="Web-{E83F75D8-AA04-42F1-B6DE-88CF844F6A7A}" dt="2022-02-14T19:52:42.734" v="135" actId="20577"/>
          <ac:spMkLst>
            <pc:docMk/>
            <pc:sldMk cId="3225826969" sldId="340"/>
            <ac:spMk id="3" creationId="{56704B8B-B95A-E446-A72B-5D4B9D364564}"/>
          </ac:spMkLst>
        </pc:spChg>
        <pc:spChg chg="add mod">
          <ac:chgData name="Danny Ferreira" userId="S::id47et59@ubalt.edu::bc04d4ce-a597-4513-b4f1-978df3b2599e" providerId="AD" clId="Web-{E83F75D8-AA04-42F1-B6DE-88CF844F6A7A}" dt="2022-02-14T19:47:08.457" v="128" actId="1076"/>
          <ac:spMkLst>
            <pc:docMk/>
            <pc:sldMk cId="3225826969" sldId="340"/>
            <ac:spMk id="9" creationId="{F308FA9D-FF87-477C-8A24-1A3CFC4C7605}"/>
          </ac:spMkLst>
        </pc:spChg>
        <pc:picChg chg="add mod">
          <ac:chgData name="Danny Ferreira" userId="S::id47et59@ubalt.edu::bc04d4ce-a597-4513-b4f1-978df3b2599e" providerId="AD" clId="Web-{E83F75D8-AA04-42F1-B6DE-88CF844F6A7A}" dt="2022-02-14T19:46:59.707" v="126" actId="1076"/>
          <ac:picMkLst>
            <pc:docMk/>
            <pc:sldMk cId="3225826969" sldId="340"/>
            <ac:picMk id="4" creationId="{CA64F35A-8331-40C3-8988-83745D3AE885}"/>
          </ac:picMkLst>
        </pc:picChg>
        <pc:picChg chg="add del mod">
          <ac:chgData name="Danny Ferreira" userId="S::id47et59@ubalt.edu::bc04d4ce-a597-4513-b4f1-978df3b2599e" providerId="AD" clId="Web-{E83F75D8-AA04-42F1-B6DE-88CF844F6A7A}" dt="2022-02-14T19:10:35.163" v="23"/>
          <ac:picMkLst>
            <pc:docMk/>
            <pc:sldMk cId="3225826969" sldId="340"/>
            <ac:picMk id="5" creationId="{134C41AF-0328-4308-B4CF-2B996BD39FD7}"/>
          </ac:picMkLst>
        </pc:picChg>
        <pc:picChg chg="add del mod">
          <ac:chgData name="Danny Ferreira" userId="S::id47et59@ubalt.edu::bc04d4ce-a597-4513-b4f1-978df3b2599e" providerId="AD" clId="Web-{E83F75D8-AA04-42F1-B6DE-88CF844F6A7A}" dt="2022-02-14T19:14:43.781" v="28"/>
          <ac:picMkLst>
            <pc:docMk/>
            <pc:sldMk cId="3225826969" sldId="340"/>
            <ac:picMk id="6" creationId="{F8D57BDA-6AE6-4C50-B968-9DF2A8304425}"/>
          </ac:picMkLst>
        </pc:picChg>
        <pc:picChg chg="add del mod">
          <ac:chgData name="Danny Ferreira" userId="S::id47et59@ubalt.edu::bc04d4ce-a597-4513-b4f1-978df3b2599e" providerId="AD" clId="Web-{E83F75D8-AA04-42F1-B6DE-88CF844F6A7A}" dt="2022-02-14T19:14:47.094" v="31"/>
          <ac:picMkLst>
            <pc:docMk/>
            <pc:sldMk cId="3225826969" sldId="340"/>
            <ac:picMk id="7" creationId="{0C4CBD78-72FE-4C95-A02A-0C98DA79DA8C}"/>
          </ac:picMkLst>
        </pc:picChg>
        <pc:picChg chg="add mod">
          <ac:chgData name="Danny Ferreira" userId="S::id47et59@ubalt.edu::bc04d4ce-a597-4513-b4f1-978df3b2599e" providerId="AD" clId="Web-{E83F75D8-AA04-42F1-B6DE-88CF844F6A7A}" dt="2022-02-14T19:51:06.700" v="133" actId="1076"/>
          <ac:picMkLst>
            <pc:docMk/>
            <pc:sldMk cId="3225826969" sldId="340"/>
            <ac:picMk id="8" creationId="{78F57DA1-3DB4-4DAE-A676-70A3792BB353}"/>
          </ac:picMkLst>
        </pc:picChg>
        <pc:cxnChg chg="add mod">
          <ac:chgData name="Danny Ferreira" userId="S::id47et59@ubalt.edu::bc04d4ce-a597-4513-b4f1-978df3b2599e" providerId="AD" clId="Web-{E83F75D8-AA04-42F1-B6DE-88CF844F6A7A}" dt="2022-02-14T19:51:10.497" v="134" actId="14100"/>
          <ac:cxnSpMkLst>
            <pc:docMk/>
            <pc:sldMk cId="3225826969" sldId="340"/>
            <ac:cxnSpMk id="10" creationId="{70BDB42F-328B-4447-AF00-7774E4B312FB}"/>
          </ac:cxnSpMkLst>
        </pc:cxnChg>
      </pc:sldChg>
      <pc:sldChg chg="addSp modSp new">
        <pc:chgData name="Danny Ferreira" userId="S::id47et59@ubalt.edu::bc04d4ce-a597-4513-b4f1-978df3b2599e" providerId="AD" clId="Web-{E83F75D8-AA04-42F1-B6DE-88CF844F6A7A}" dt="2022-02-14T19:50:55.418" v="132" actId="1076"/>
        <pc:sldMkLst>
          <pc:docMk/>
          <pc:sldMk cId="3066505396" sldId="357"/>
        </pc:sldMkLst>
        <pc:spChg chg="mod">
          <ac:chgData name="Danny Ferreira" userId="S::id47et59@ubalt.edu::bc04d4ce-a597-4513-b4f1-978df3b2599e" providerId="AD" clId="Web-{E83F75D8-AA04-42F1-B6DE-88CF844F6A7A}" dt="2022-02-14T19:24:50.052" v="63" actId="20577"/>
          <ac:spMkLst>
            <pc:docMk/>
            <pc:sldMk cId="3066505396" sldId="357"/>
            <ac:spMk id="2" creationId="{F47DEEE7-4CF4-4770-8B91-9858CF65A42E}"/>
          </ac:spMkLst>
        </pc:spChg>
        <pc:spChg chg="mod">
          <ac:chgData name="Danny Ferreira" userId="S::id47et59@ubalt.edu::bc04d4ce-a597-4513-b4f1-978df3b2599e" providerId="AD" clId="Web-{E83F75D8-AA04-42F1-B6DE-88CF844F6A7A}" dt="2022-02-14T19:24:54.333" v="64" actId="1076"/>
          <ac:spMkLst>
            <pc:docMk/>
            <pc:sldMk cId="3066505396" sldId="357"/>
            <ac:spMk id="3" creationId="{4B3EEB6D-BC4F-4919-86E1-C1A65D5C87C0}"/>
          </ac:spMkLst>
        </pc:spChg>
        <pc:picChg chg="add mod">
          <ac:chgData name="Danny Ferreira" userId="S::id47et59@ubalt.edu::bc04d4ce-a597-4513-b4f1-978df3b2599e" providerId="AD" clId="Web-{E83F75D8-AA04-42F1-B6DE-88CF844F6A7A}" dt="2022-02-14T19:50:47.559" v="129" actId="1076"/>
          <ac:picMkLst>
            <pc:docMk/>
            <pc:sldMk cId="3066505396" sldId="357"/>
            <ac:picMk id="5" creationId="{035EB9CF-67E9-4E2E-85C9-4C6FC38B2C3D}"/>
          </ac:picMkLst>
        </pc:picChg>
        <pc:picChg chg="add mod">
          <ac:chgData name="Danny Ferreira" userId="S::id47et59@ubalt.edu::bc04d4ce-a597-4513-b4f1-978df3b2599e" providerId="AD" clId="Web-{E83F75D8-AA04-42F1-B6DE-88CF844F6A7A}" dt="2022-02-14T19:50:55.418" v="132" actId="1076"/>
          <ac:picMkLst>
            <pc:docMk/>
            <pc:sldMk cId="3066505396" sldId="357"/>
            <ac:picMk id="7" creationId="{359D75FF-E9E2-4EAB-ACD7-7253688304F5}"/>
          </ac:picMkLst>
        </pc:picChg>
        <pc:cxnChg chg="add mod">
          <ac:chgData name="Danny Ferreira" userId="S::id47et59@ubalt.edu::bc04d4ce-a597-4513-b4f1-978df3b2599e" providerId="AD" clId="Web-{E83F75D8-AA04-42F1-B6DE-88CF844F6A7A}" dt="2022-02-14T19:50:53.637" v="131" actId="14100"/>
          <ac:cxnSpMkLst>
            <pc:docMk/>
            <pc:sldMk cId="3066505396" sldId="357"/>
            <ac:cxnSpMk id="9" creationId="{8ED0BF72-08EA-4554-9EEB-B74E5B45B966}"/>
          </ac:cxnSpMkLst>
        </pc:cxnChg>
      </pc:sldChg>
      <pc:sldChg chg="addSp modSp new">
        <pc:chgData name="Danny Ferreira" userId="S::id47et59@ubalt.edu::bc04d4ce-a597-4513-b4f1-978df3b2599e" providerId="AD" clId="Web-{E83F75D8-AA04-42F1-B6DE-88CF844F6A7A}" dt="2022-02-14T19:46:52.707" v="125" actId="20577"/>
        <pc:sldMkLst>
          <pc:docMk/>
          <pc:sldMk cId="46763707" sldId="358"/>
        </pc:sldMkLst>
        <pc:spChg chg="mod">
          <ac:chgData name="Danny Ferreira" userId="S::id47et59@ubalt.edu::bc04d4ce-a597-4513-b4f1-978df3b2599e" providerId="AD" clId="Web-{E83F75D8-AA04-42F1-B6DE-88CF844F6A7A}" dt="2022-02-14T19:27:16.979" v="78" actId="20577"/>
          <ac:spMkLst>
            <pc:docMk/>
            <pc:sldMk cId="46763707" sldId="358"/>
            <ac:spMk id="2" creationId="{746E9C84-9900-4427-8B34-4FAF709F4ADC}"/>
          </ac:spMkLst>
        </pc:spChg>
        <pc:spChg chg="mod">
          <ac:chgData name="Danny Ferreira" userId="S::id47et59@ubalt.edu::bc04d4ce-a597-4513-b4f1-978df3b2599e" providerId="AD" clId="Web-{E83F75D8-AA04-42F1-B6DE-88CF844F6A7A}" dt="2022-02-14T19:27:22.448" v="79" actId="14100"/>
          <ac:spMkLst>
            <pc:docMk/>
            <pc:sldMk cId="46763707" sldId="358"/>
            <ac:spMk id="3" creationId="{D165803C-8860-480D-A7C3-94FD62CC859C}"/>
          </ac:spMkLst>
        </pc:spChg>
        <pc:spChg chg="add mod">
          <ac:chgData name="Danny Ferreira" userId="S::id47et59@ubalt.edu::bc04d4ce-a597-4513-b4f1-978df3b2599e" providerId="AD" clId="Web-{E83F75D8-AA04-42F1-B6DE-88CF844F6A7A}" dt="2022-02-14T19:46:52.707" v="125" actId="20577"/>
          <ac:spMkLst>
            <pc:docMk/>
            <pc:sldMk cId="46763707" sldId="358"/>
            <ac:spMk id="10" creationId="{98823462-9322-448E-9E29-7A0F6B3E14F8}"/>
          </ac:spMkLst>
        </pc:spChg>
        <pc:picChg chg="add">
          <ac:chgData name="Danny Ferreira" userId="S::id47et59@ubalt.edu::bc04d4ce-a597-4513-b4f1-978df3b2599e" providerId="AD" clId="Web-{E83F75D8-AA04-42F1-B6DE-88CF844F6A7A}" dt="2022-02-14T19:44:20.858" v="88"/>
          <ac:picMkLst>
            <pc:docMk/>
            <pc:sldMk cId="46763707" sldId="358"/>
            <ac:picMk id="5" creationId="{A394E001-356F-4576-AF15-F493F8F8A57A}"/>
          </ac:picMkLst>
        </pc:picChg>
        <pc:picChg chg="add mod ord">
          <ac:chgData name="Danny Ferreira" userId="S::id47et59@ubalt.edu::bc04d4ce-a597-4513-b4f1-978df3b2599e" providerId="AD" clId="Web-{E83F75D8-AA04-42F1-B6DE-88CF844F6A7A}" dt="2022-02-14T19:44:44.077" v="94"/>
          <ac:picMkLst>
            <pc:docMk/>
            <pc:sldMk cId="46763707" sldId="358"/>
            <ac:picMk id="9" creationId="{B3877C5F-5878-4FE6-AE0A-0DA3F595DA28}"/>
          </ac:picMkLst>
        </pc:picChg>
        <pc:cxnChg chg="add mod">
          <ac:chgData name="Danny Ferreira" userId="S::id47et59@ubalt.edu::bc04d4ce-a597-4513-b4f1-978df3b2599e" providerId="AD" clId="Web-{E83F75D8-AA04-42F1-B6DE-88CF844F6A7A}" dt="2022-02-14T19:44:49.421" v="95" actId="14100"/>
          <ac:cxnSpMkLst>
            <pc:docMk/>
            <pc:sldMk cId="46763707" sldId="358"/>
            <ac:cxnSpMk id="7" creationId="{2BAE9C7D-724F-4745-95A7-3AB6E8AD3FBD}"/>
          </ac:cxnSpMkLst>
        </pc:cxnChg>
      </pc:sldChg>
      <pc:sldChg chg="addSp modSp new">
        <pc:chgData name="Danny Ferreira" userId="S::id47et59@ubalt.edu::bc04d4ce-a597-4513-b4f1-978df3b2599e" providerId="AD" clId="Web-{E83F75D8-AA04-42F1-B6DE-88CF844F6A7A}" dt="2022-02-14T19:45:28.063" v="102" actId="1076"/>
        <pc:sldMkLst>
          <pc:docMk/>
          <pc:sldMk cId="2380119533" sldId="359"/>
        </pc:sldMkLst>
        <pc:spChg chg="mod">
          <ac:chgData name="Danny Ferreira" userId="S::id47et59@ubalt.edu::bc04d4ce-a597-4513-b4f1-978df3b2599e" providerId="AD" clId="Web-{E83F75D8-AA04-42F1-B6DE-88CF844F6A7A}" dt="2022-02-14T19:29:34.515" v="82" actId="20577"/>
          <ac:spMkLst>
            <pc:docMk/>
            <pc:sldMk cId="2380119533" sldId="359"/>
            <ac:spMk id="2" creationId="{63FC9C71-95D8-464B-9B6C-C7022B2FA7AF}"/>
          </ac:spMkLst>
        </pc:spChg>
        <pc:spChg chg="mod">
          <ac:chgData name="Danny Ferreira" userId="S::id47et59@ubalt.edu::bc04d4ce-a597-4513-b4f1-978df3b2599e" providerId="AD" clId="Web-{E83F75D8-AA04-42F1-B6DE-88CF844F6A7A}" dt="2022-02-14T19:45:28.063" v="102" actId="1076"/>
          <ac:spMkLst>
            <pc:docMk/>
            <pc:sldMk cId="2380119533" sldId="359"/>
            <ac:spMk id="3" creationId="{A17EE17B-00D4-4056-9F70-3CE281A6B4DE}"/>
          </ac:spMkLst>
        </pc:spChg>
        <pc:spChg chg="add">
          <ac:chgData name="Danny Ferreira" userId="S::id47et59@ubalt.edu::bc04d4ce-a597-4513-b4f1-978df3b2599e" providerId="AD" clId="Web-{E83F75D8-AA04-42F1-B6DE-88CF844F6A7A}" dt="2022-02-14T19:45:24.282" v="101"/>
          <ac:spMkLst>
            <pc:docMk/>
            <pc:sldMk cId="2380119533" sldId="359"/>
            <ac:spMk id="11" creationId="{2BC63AE6-D5ED-4995-9049-7DAFAD87B52D}"/>
          </ac:spMkLst>
        </pc:spChg>
        <pc:picChg chg="add">
          <ac:chgData name="Danny Ferreira" userId="S::id47et59@ubalt.edu::bc04d4ce-a597-4513-b4f1-978df3b2599e" providerId="AD" clId="Web-{E83F75D8-AA04-42F1-B6DE-88CF844F6A7A}" dt="2022-02-14T19:45:05.875" v="97"/>
          <ac:picMkLst>
            <pc:docMk/>
            <pc:sldMk cId="2380119533" sldId="359"/>
            <ac:picMk id="5" creationId="{97A490E1-456A-4D45-8C4D-81ACD424E079}"/>
          </ac:picMkLst>
        </pc:picChg>
        <pc:picChg chg="add ord">
          <ac:chgData name="Danny Ferreira" userId="S::id47et59@ubalt.edu::bc04d4ce-a597-4513-b4f1-978df3b2599e" providerId="AD" clId="Web-{E83F75D8-AA04-42F1-B6DE-88CF844F6A7A}" dt="2022-02-14T19:45:19.063" v="100"/>
          <ac:picMkLst>
            <pc:docMk/>
            <pc:sldMk cId="2380119533" sldId="359"/>
            <ac:picMk id="9" creationId="{1B815383-40F3-4077-958C-12AE34E4A12A}"/>
          </ac:picMkLst>
        </pc:picChg>
        <pc:cxnChg chg="add">
          <ac:chgData name="Danny Ferreira" userId="S::id47et59@ubalt.edu::bc04d4ce-a597-4513-b4f1-978df3b2599e" providerId="AD" clId="Web-{E83F75D8-AA04-42F1-B6DE-88CF844F6A7A}" dt="2022-02-14T19:45:09.797" v="98"/>
          <ac:cxnSpMkLst>
            <pc:docMk/>
            <pc:sldMk cId="2380119533" sldId="359"/>
            <ac:cxnSpMk id="7" creationId="{B97CB905-6B33-4681-A32B-0E7E50163A25}"/>
          </ac:cxnSpMkLst>
        </pc:cxnChg>
      </pc:sldChg>
    </pc:docChg>
  </pc:docChgLst>
  <pc:docChgLst>
    <pc:chgData name="Danny Ferreira" userId="S::id47et59@ubalt.edu::bc04d4ce-a597-4513-b4f1-978df3b2599e" providerId="AD" clId="Web-{CCAFBE1C-B040-786A-1F2C-DA9CD137E468}"/>
    <pc:docChg chg="addSld modSld">
      <pc:chgData name="Danny Ferreira" userId="S::id47et59@ubalt.edu::bc04d4ce-a597-4513-b4f1-978df3b2599e" providerId="AD" clId="Web-{CCAFBE1C-B040-786A-1F2C-DA9CD137E468}" dt="2022-02-15T00:28:02.284" v="63" actId="1076"/>
      <pc:docMkLst>
        <pc:docMk/>
      </pc:docMkLst>
      <pc:sldChg chg="modSp">
        <pc:chgData name="Danny Ferreira" userId="S::id47et59@ubalt.edu::bc04d4ce-a597-4513-b4f1-978df3b2599e" providerId="AD" clId="Web-{CCAFBE1C-B040-786A-1F2C-DA9CD137E468}" dt="2022-02-15T00:05:52.226" v="1" actId="20577"/>
        <pc:sldMkLst>
          <pc:docMk/>
          <pc:sldMk cId="591211619" sldId="288"/>
        </pc:sldMkLst>
        <pc:spChg chg="mod">
          <ac:chgData name="Danny Ferreira" userId="S::id47et59@ubalt.edu::bc04d4ce-a597-4513-b4f1-978df3b2599e" providerId="AD" clId="Web-{CCAFBE1C-B040-786A-1F2C-DA9CD137E468}" dt="2022-02-15T00:05:52.226" v="1" actId="20577"/>
          <ac:spMkLst>
            <pc:docMk/>
            <pc:sldMk cId="591211619" sldId="288"/>
            <ac:spMk id="3" creationId="{EE8A24E3-A69C-43DB-8DD0-68C8804FDD1B}"/>
          </ac:spMkLst>
        </pc:spChg>
      </pc:sldChg>
      <pc:sldChg chg="modSp">
        <pc:chgData name="Danny Ferreira" userId="S::id47et59@ubalt.edu::bc04d4ce-a597-4513-b4f1-978df3b2599e" providerId="AD" clId="Web-{CCAFBE1C-B040-786A-1F2C-DA9CD137E468}" dt="2022-02-15T00:28:02.284" v="63" actId="1076"/>
        <pc:sldMkLst>
          <pc:docMk/>
          <pc:sldMk cId="46763707" sldId="358"/>
        </pc:sldMkLst>
        <pc:spChg chg="mod">
          <ac:chgData name="Danny Ferreira" userId="S::id47et59@ubalt.edu::bc04d4ce-a597-4513-b4f1-978df3b2599e" providerId="AD" clId="Web-{CCAFBE1C-B040-786A-1F2C-DA9CD137E468}" dt="2022-02-15T00:28:02.284" v="63" actId="1076"/>
          <ac:spMkLst>
            <pc:docMk/>
            <pc:sldMk cId="46763707" sldId="358"/>
            <ac:spMk id="10" creationId="{98823462-9322-448E-9E29-7A0F6B3E14F8}"/>
          </ac:spMkLst>
        </pc:spChg>
        <pc:cxnChg chg="mod">
          <ac:chgData name="Danny Ferreira" userId="S::id47et59@ubalt.edu::bc04d4ce-a597-4513-b4f1-978df3b2599e" providerId="AD" clId="Web-{CCAFBE1C-B040-786A-1F2C-DA9CD137E468}" dt="2022-02-15T00:27:55.518" v="62" actId="14100"/>
          <ac:cxnSpMkLst>
            <pc:docMk/>
            <pc:sldMk cId="46763707" sldId="358"/>
            <ac:cxnSpMk id="7" creationId="{2BAE9C7D-724F-4745-95A7-3AB6E8AD3FBD}"/>
          </ac:cxnSpMkLst>
        </pc:cxnChg>
      </pc:sldChg>
      <pc:sldChg chg="addSp modSp new">
        <pc:chgData name="Danny Ferreira" userId="S::id47et59@ubalt.edu::bc04d4ce-a597-4513-b4f1-978df3b2599e" providerId="AD" clId="Web-{CCAFBE1C-B040-786A-1F2C-DA9CD137E468}" dt="2022-02-15T00:26:54.608" v="61" actId="1076"/>
        <pc:sldMkLst>
          <pc:docMk/>
          <pc:sldMk cId="115273561" sldId="360"/>
        </pc:sldMkLst>
        <pc:spChg chg="mod">
          <ac:chgData name="Danny Ferreira" userId="S::id47et59@ubalt.edu::bc04d4ce-a597-4513-b4f1-978df3b2599e" providerId="AD" clId="Web-{CCAFBE1C-B040-786A-1F2C-DA9CD137E468}" dt="2022-02-15T00:13:16.266" v="9" actId="20577"/>
          <ac:spMkLst>
            <pc:docMk/>
            <pc:sldMk cId="115273561" sldId="360"/>
            <ac:spMk id="2" creationId="{B272DE41-4258-4EC3-8C36-248F28991258}"/>
          </ac:spMkLst>
        </pc:spChg>
        <pc:spChg chg="mod">
          <ac:chgData name="Danny Ferreira" userId="S::id47et59@ubalt.edu::bc04d4ce-a597-4513-b4f1-978df3b2599e" providerId="AD" clId="Web-{CCAFBE1C-B040-786A-1F2C-DA9CD137E468}" dt="2022-02-15T00:26:52.608" v="59" actId="20577"/>
          <ac:spMkLst>
            <pc:docMk/>
            <pc:sldMk cId="115273561" sldId="360"/>
            <ac:spMk id="3" creationId="{A020AEC6-DCC7-4F97-B07D-B4704B1DD486}"/>
          </ac:spMkLst>
        </pc:spChg>
        <pc:picChg chg="add mod">
          <ac:chgData name="Danny Ferreira" userId="S::id47et59@ubalt.edu::bc04d4ce-a597-4513-b4f1-978df3b2599e" providerId="AD" clId="Web-{CCAFBE1C-B040-786A-1F2C-DA9CD137E468}" dt="2022-02-15T00:26:54.608" v="61" actId="1076"/>
          <ac:picMkLst>
            <pc:docMk/>
            <pc:sldMk cId="115273561" sldId="360"/>
            <ac:picMk id="4" creationId="{69CD992F-6538-4BBB-912F-8F70F9C8D409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C7686C-7C3E-4124-8FF9-A425575EB701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57732DD-FAB5-4C7E-947F-C4C7CC9EBF11}">
      <dgm:prSet/>
      <dgm:spPr/>
      <dgm:t>
        <a:bodyPr/>
        <a:lstStyle/>
        <a:p>
          <a:r>
            <a:rPr lang="en-US"/>
            <a:t>Jailbreaking concept</a:t>
          </a:r>
        </a:p>
      </dgm:t>
    </dgm:pt>
    <dgm:pt modelId="{4AE12ED9-030B-4914-AEE7-5A2289D867D9}" type="parTrans" cxnId="{4B72F1F4-F50E-408A-876C-ACDE8BA9A42B}">
      <dgm:prSet/>
      <dgm:spPr/>
      <dgm:t>
        <a:bodyPr/>
        <a:lstStyle/>
        <a:p>
          <a:endParaRPr lang="en-US"/>
        </a:p>
      </dgm:t>
    </dgm:pt>
    <dgm:pt modelId="{391DBE3D-1E29-4598-B023-35D800D51C82}" type="sibTrans" cxnId="{4B72F1F4-F50E-408A-876C-ACDE8BA9A42B}">
      <dgm:prSet/>
      <dgm:spPr/>
      <dgm:t>
        <a:bodyPr/>
        <a:lstStyle/>
        <a:p>
          <a:endParaRPr lang="en-US"/>
        </a:p>
      </dgm:t>
    </dgm:pt>
    <dgm:pt modelId="{6E05AE93-08BA-4673-8CAB-F1B54A2B0E9D}">
      <dgm:prSet/>
      <dgm:spPr/>
      <dgm:t>
        <a:bodyPr/>
        <a:lstStyle/>
        <a:p>
          <a:r>
            <a:rPr lang="en-US"/>
            <a:t>Example of Jailbreaking iOS</a:t>
          </a:r>
        </a:p>
      </dgm:t>
    </dgm:pt>
    <dgm:pt modelId="{20F62D95-3B87-4833-850E-9B72AD5C46A4}" type="parTrans" cxnId="{DBA008C0-5565-48B8-8D72-E6578CF7C45A}">
      <dgm:prSet/>
      <dgm:spPr/>
      <dgm:t>
        <a:bodyPr/>
        <a:lstStyle/>
        <a:p>
          <a:endParaRPr lang="en-US"/>
        </a:p>
      </dgm:t>
    </dgm:pt>
    <dgm:pt modelId="{4A01C544-DA94-4860-858B-84D513F0D7B1}" type="sibTrans" cxnId="{DBA008C0-5565-48B8-8D72-E6578CF7C45A}">
      <dgm:prSet/>
      <dgm:spPr/>
      <dgm:t>
        <a:bodyPr/>
        <a:lstStyle/>
        <a:p>
          <a:endParaRPr lang="en-US"/>
        </a:p>
      </dgm:t>
    </dgm:pt>
    <dgm:pt modelId="{56B7CE91-1201-4C00-B98D-50F9BB840715}" type="pres">
      <dgm:prSet presAssocID="{25C7686C-7C3E-4124-8FF9-A425575EB70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41BC12B-7B8F-4F27-9E44-DD390847575C}" type="pres">
      <dgm:prSet presAssocID="{B57732DD-FAB5-4C7E-947F-C4C7CC9EBF11}" presName="hierRoot1" presStyleCnt="0"/>
      <dgm:spPr/>
    </dgm:pt>
    <dgm:pt modelId="{08C2F82B-9042-4102-B939-A65CBDFE3FA6}" type="pres">
      <dgm:prSet presAssocID="{B57732DD-FAB5-4C7E-947F-C4C7CC9EBF11}" presName="composite" presStyleCnt="0"/>
      <dgm:spPr/>
    </dgm:pt>
    <dgm:pt modelId="{8D774B6F-0CD5-424C-AC7D-36CCCEE0E5CC}" type="pres">
      <dgm:prSet presAssocID="{B57732DD-FAB5-4C7E-947F-C4C7CC9EBF11}" presName="background" presStyleLbl="node0" presStyleIdx="0" presStyleCnt="2"/>
      <dgm:spPr/>
    </dgm:pt>
    <dgm:pt modelId="{09899D23-32DD-43D3-B31C-012E30025460}" type="pres">
      <dgm:prSet presAssocID="{B57732DD-FAB5-4C7E-947F-C4C7CC9EBF11}" presName="text" presStyleLbl="fgAcc0" presStyleIdx="0" presStyleCnt="2">
        <dgm:presLayoutVars>
          <dgm:chPref val="3"/>
        </dgm:presLayoutVars>
      </dgm:prSet>
      <dgm:spPr/>
    </dgm:pt>
    <dgm:pt modelId="{41AED355-34BF-45BF-85B8-DFCEA79F2E7C}" type="pres">
      <dgm:prSet presAssocID="{B57732DD-FAB5-4C7E-947F-C4C7CC9EBF11}" presName="hierChild2" presStyleCnt="0"/>
      <dgm:spPr/>
    </dgm:pt>
    <dgm:pt modelId="{14F76EE9-ECF9-4F30-A048-82BC960210DC}" type="pres">
      <dgm:prSet presAssocID="{6E05AE93-08BA-4673-8CAB-F1B54A2B0E9D}" presName="hierRoot1" presStyleCnt="0"/>
      <dgm:spPr/>
    </dgm:pt>
    <dgm:pt modelId="{9A77D7F5-2F37-4EF3-BBFC-F72322FABEED}" type="pres">
      <dgm:prSet presAssocID="{6E05AE93-08BA-4673-8CAB-F1B54A2B0E9D}" presName="composite" presStyleCnt="0"/>
      <dgm:spPr/>
    </dgm:pt>
    <dgm:pt modelId="{4A6AEA9D-8F18-4BFC-8A18-FFB9D1E8276C}" type="pres">
      <dgm:prSet presAssocID="{6E05AE93-08BA-4673-8CAB-F1B54A2B0E9D}" presName="background" presStyleLbl="node0" presStyleIdx="1" presStyleCnt="2"/>
      <dgm:spPr/>
    </dgm:pt>
    <dgm:pt modelId="{766AC90F-280B-4C7D-9AA6-9E9CC385C708}" type="pres">
      <dgm:prSet presAssocID="{6E05AE93-08BA-4673-8CAB-F1B54A2B0E9D}" presName="text" presStyleLbl="fgAcc0" presStyleIdx="1" presStyleCnt="2">
        <dgm:presLayoutVars>
          <dgm:chPref val="3"/>
        </dgm:presLayoutVars>
      </dgm:prSet>
      <dgm:spPr/>
    </dgm:pt>
    <dgm:pt modelId="{E3E50743-7A1B-4BEB-9CF9-F5E2EB486F4D}" type="pres">
      <dgm:prSet presAssocID="{6E05AE93-08BA-4673-8CAB-F1B54A2B0E9D}" presName="hierChild2" presStyleCnt="0"/>
      <dgm:spPr/>
    </dgm:pt>
  </dgm:ptLst>
  <dgm:cxnLst>
    <dgm:cxn modelId="{9AC62163-4E81-434F-A7DF-0DCA4BA59B3B}" type="presOf" srcId="{25C7686C-7C3E-4124-8FF9-A425575EB701}" destId="{56B7CE91-1201-4C00-B98D-50F9BB840715}" srcOrd="0" destOrd="0" presId="urn:microsoft.com/office/officeart/2005/8/layout/hierarchy1"/>
    <dgm:cxn modelId="{DBA008C0-5565-48B8-8D72-E6578CF7C45A}" srcId="{25C7686C-7C3E-4124-8FF9-A425575EB701}" destId="{6E05AE93-08BA-4673-8CAB-F1B54A2B0E9D}" srcOrd="1" destOrd="0" parTransId="{20F62D95-3B87-4833-850E-9B72AD5C46A4}" sibTransId="{4A01C544-DA94-4860-858B-84D513F0D7B1}"/>
    <dgm:cxn modelId="{E94D0CDD-EDC0-45B1-83F9-C23E5E028312}" type="presOf" srcId="{6E05AE93-08BA-4673-8CAB-F1B54A2B0E9D}" destId="{766AC90F-280B-4C7D-9AA6-9E9CC385C708}" srcOrd="0" destOrd="0" presId="urn:microsoft.com/office/officeart/2005/8/layout/hierarchy1"/>
    <dgm:cxn modelId="{6FE5E6EA-D5A1-4258-A3ED-A6651F67AADB}" type="presOf" srcId="{B57732DD-FAB5-4C7E-947F-C4C7CC9EBF11}" destId="{09899D23-32DD-43D3-B31C-012E30025460}" srcOrd="0" destOrd="0" presId="urn:microsoft.com/office/officeart/2005/8/layout/hierarchy1"/>
    <dgm:cxn modelId="{4B72F1F4-F50E-408A-876C-ACDE8BA9A42B}" srcId="{25C7686C-7C3E-4124-8FF9-A425575EB701}" destId="{B57732DD-FAB5-4C7E-947F-C4C7CC9EBF11}" srcOrd="0" destOrd="0" parTransId="{4AE12ED9-030B-4914-AEE7-5A2289D867D9}" sibTransId="{391DBE3D-1E29-4598-B023-35D800D51C82}"/>
    <dgm:cxn modelId="{F2FE9C29-0A31-40B5-8FDF-5C46C55EC17C}" type="presParOf" srcId="{56B7CE91-1201-4C00-B98D-50F9BB840715}" destId="{141BC12B-7B8F-4F27-9E44-DD390847575C}" srcOrd="0" destOrd="0" presId="urn:microsoft.com/office/officeart/2005/8/layout/hierarchy1"/>
    <dgm:cxn modelId="{69F11D8E-D379-4F5D-BBE6-9E04580A2EE0}" type="presParOf" srcId="{141BC12B-7B8F-4F27-9E44-DD390847575C}" destId="{08C2F82B-9042-4102-B939-A65CBDFE3FA6}" srcOrd="0" destOrd="0" presId="urn:microsoft.com/office/officeart/2005/8/layout/hierarchy1"/>
    <dgm:cxn modelId="{E8D8C0D9-99D4-4892-BE11-3FBE092C2294}" type="presParOf" srcId="{08C2F82B-9042-4102-B939-A65CBDFE3FA6}" destId="{8D774B6F-0CD5-424C-AC7D-36CCCEE0E5CC}" srcOrd="0" destOrd="0" presId="urn:microsoft.com/office/officeart/2005/8/layout/hierarchy1"/>
    <dgm:cxn modelId="{D6BD78EB-39FD-4417-B0BD-1E06CF892D60}" type="presParOf" srcId="{08C2F82B-9042-4102-B939-A65CBDFE3FA6}" destId="{09899D23-32DD-43D3-B31C-012E30025460}" srcOrd="1" destOrd="0" presId="urn:microsoft.com/office/officeart/2005/8/layout/hierarchy1"/>
    <dgm:cxn modelId="{5CB653DD-CB2C-4F6E-A473-C665027A12CF}" type="presParOf" srcId="{141BC12B-7B8F-4F27-9E44-DD390847575C}" destId="{41AED355-34BF-45BF-85B8-DFCEA79F2E7C}" srcOrd="1" destOrd="0" presId="urn:microsoft.com/office/officeart/2005/8/layout/hierarchy1"/>
    <dgm:cxn modelId="{0510F5D0-BC6B-47C5-B8B6-ADA182FFD7AB}" type="presParOf" srcId="{56B7CE91-1201-4C00-B98D-50F9BB840715}" destId="{14F76EE9-ECF9-4F30-A048-82BC960210DC}" srcOrd="1" destOrd="0" presId="urn:microsoft.com/office/officeart/2005/8/layout/hierarchy1"/>
    <dgm:cxn modelId="{56417C22-F644-4C12-96C5-AD490D0393BD}" type="presParOf" srcId="{14F76EE9-ECF9-4F30-A048-82BC960210DC}" destId="{9A77D7F5-2F37-4EF3-BBFC-F72322FABEED}" srcOrd="0" destOrd="0" presId="urn:microsoft.com/office/officeart/2005/8/layout/hierarchy1"/>
    <dgm:cxn modelId="{39B6C239-2B05-4577-AC9F-8CACBF29B714}" type="presParOf" srcId="{9A77D7F5-2F37-4EF3-BBFC-F72322FABEED}" destId="{4A6AEA9D-8F18-4BFC-8A18-FFB9D1E8276C}" srcOrd="0" destOrd="0" presId="urn:microsoft.com/office/officeart/2005/8/layout/hierarchy1"/>
    <dgm:cxn modelId="{419135CE-E79F-47D6-B43F-EDD03EAF8542}" type="presParOf" srcId="{9A77D7F5-2F37-4EF3-BBFC-F72322FABEED}" destId="{766AC90F-280B-4C7D-9AA6-9E9CC385C708}" srcOrd="1" destOrd="0" presId="urn:microsoft.com/office/officeart/2005/8/layout/hierarchy1"/>
    <dgm:cxn modelId="{234218F0-EB64-40FE-8E05-8A6C36BD126E}" type="presParOf" srcId="{14F76EE9-ECF9-4F30-A048-82BC960210DC}" destId="{E3E50743-7A1B-4BEB-9CF9-F5E2EB486F4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FE80D0-F2CC-427C-AFA6-739E2F97739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B55FD17-F627-4EB3-BADD-6D8BEE34AD0B}">
      <dgm:prSet/>
      <dgm:spPr/>
      <dgm:t>
        <a:bodyPr/>
        <a:lstStyle/>
        <a:p>
          <a:r>
            <a:rPr lang="en-GB"/>
            <a:t>The term "jailbreak" is the process by which full execute and write access is obtained on all the partitions of iOS, iPadOS, tvOS and watchOS. It is done by patching ~/private/etc/fstab to mount the System partition as 'read-write’ instead of read only.</a:t>
          </a:r>
          <a:endParaRPr lang="en-US"/>
        </a:p>
      </dgm:t>
    </dgm:pt>
    <dgm:pt modelId="{1871F8B9-7DEF-4779-9733-72574DB45463}" type="parTrans" cxnId="{BFF4B33B-0178-401A-A18B-5F7357ABF8C9}">
      <dgm:prSet/>
      <dgm:spPr/>
      <dgm:t>
        <a:bodyPr/>
        <a:lstStyle/>
        <a:p>
          <a:endParaRPr lang="en-US"/>
        </a:p>
      </dgm:t>
    </dgm:pt>
    <dgm:pt modelId="{448FF445-EF33-4C12-AA1F-F19C87111EC3}" type="sibTrans" cxnId="{BFF4B33B-0178-401A-A18B-5F7357ABF8C9}">
      <dgm:prSet/>
      <dgm:spPr/>
      <dgm:t>
        <a:bodyPr/>
        <a:lstStyle/>
        <a:p>
          <a:endParaRPr lang="en-US"/>
        </a:p>
      </dgm:t>
    </dgm:pt>
    <dgm:pt modelId="{9B75DC43-BD4A-4D8E-BBD5-DC026AC5D64B}">
      <dgm:prSet/>
      <dgm:spPr/>
      <dgm:t>
        <a:bodyPr/>
        <a:lstStyle/>
        <a:p>
          <a:r>
            <a:rPr lang="en-GB"/>
            <a:t>Jailbreaking permits root access to the iOS file system and manager, allowing the download of additional applications, extensions, and themes that are unavailable through the official Apple App Store.</a:t>
          </a:r>
          <a:endParaRPr lang="en-US"/>
        </a:p>
      </dgm:t>
    </dgm:pt>
    <dgm:pt modelId="{F8F56468-8039-4A6C-AEC4-F6A13AAB8554}" type="parTrans" cxnId="{609CFBB3-9750-43F9-994A-42CA4E3753BB}">
      <dgm:prSet/>
      <dgm:spPr/>
      <dgm:t>
        <a:bodyPr/>
        <a:lstStyle/>
        <a:p>
          <a:endParaRPr lang="en-US"/>
        </a:p>
      </dgm:t>
    </dgm:pt>
    <dgm:pt modelId="{E1D467C9-657D-4C94-AC62-5A18C3148769}" type="sibTrans" cxnId="{609CFBB3-9750-43F9-994A-42CA4E3753BB}">
      <dgm:prSet/>
      <dgm:spPr/>
      <dgm:t>
        <a:bodyPr/>
        <a:lstStyle/>
        <a:p>
          <a:endParaRPr lang="en-US"/>
        </a:p>
      </dgm:t>
    </dgm:pt>
    <dgm:pt modelId="{3E66FF22-2E71-4693-83E1-049425A4B941}">
      <dgm:prSet/>
      <dgm:spPr/>
      <dgm:t>
        <a:bodyPr/>
        <a:lstStyle/>
        <a:p>
          <a:r>
            <a:rPr lang="en-GB"/>
            <a:t>In order to achieve this </a:t>
          </a:r>
          <a:r>
            <a:rPr lang="en-US"/>
            <a:t>when a device is booting, it loads Apple's own kernel initially, so a jailbroken device must be exploited and have the kernel patched each time it is booted up.</a:t>
          </a:r>
        </a:p>
      </dgm:t>
    </dgm:pt>
    <dgm:pt modelId="{DF8B1FC2-DD76-44C3-AF27-1ED9D3235E4B}" type="parTrans" cxnId="{869B4B47-2CF3-4622-8760-2EC4BD260CBF}">
      <dgm:prSet/>
      <dgm:spPr/>
      <dgm:t>
        <a:bodyPr/>
        <a:lstStyle/>
        <a:p>
          <a:endParaRPr lang="en-US"/>
        </a:p>
      </dgm:t>
    </dgm:pt>
    <dgm:pt modelId="{4B608F95-87D1-462D-BF31-CC43D8BA7732}" type="sibTrans" cxnId="{869B4B47-2CF3-4622-8760-2EC4BD260CBF}">
      <dgm:prSet/>
      <dgm:spPr/>
      <dgm:t>
        <a:bodyPr/>
        <a:lstStyle/>
        <a:p>
          <a:endParaRPr lang="en-US"/>
        </a:p>
      </dgm:t>
    </dgm:pt>
    <dgm:pt modelId="{EE5E1CF4-6B2A-4E2D-AE56-8D5CDE049EA6}" type="pres">
      <dgm:prSet presAssocID="{B0FE80D0-F2CC-427C-AFA6-739E2F97739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8E821A9-D2D8-4038-861B-2C3BDA17CE8A}" type="pres">
      <dgm:prSet presAssocID="{5B55FD17-F627-4EB3-BADD-6D8BEE34AD0B}" presName="hierRoot1" presStyleCnt="0"/>
      <dgm:spPr/>
    </dgm:pt>
    <dgm:pt modelId="{484F896F-FE40-48E5-A524-98F8BE7FC1F7}" type="pres">
      <dgm:prSet presAssocID="{5B55FD17-F627-4EB3-BADD-6D8BEE34AD0B}" presName="composite" presStyleCnt="0"/>
      <dgm:spPr/>
    </dgm:pt>
    <dgm:pt modelId="{D8604D97-0B9D-4C05-BD2F-055D6FBFA37C}" type="pres">
      <dgm:prSet presAssocID="{5B55FD17-F627-4EB3-BADD-6D8BEE34AD0B}" presName="background" presStyleLbl="node0" presStyleIdx="0" presStyleCnt="3"/>
      <dgm:spPr/>
    </dgm:pt>
    <dgm:pt modelId="{5FC6580B-E3D8-43AE-B342-62D5D6B7374E}" type="pres">
      <dgm:prSet presAssocID="{5B55FD17-F627-4EB3-BADD-6D8BEE34AD0B}" presName="text" presStyleLbl="fgAcc0" presStyleIdx="0" presStyleCnt="3">
        <dgm:presLayoutVars>
          <dgm:chPref val="3"/>
        </dgm:presLayoutVars>
      </dgm:prSet>
      <dgm:spPr/>
    </dgm:pt>
    <dgm:pt modelId="{C07EC6D3-09A7-45AC-8959-2ABAD6A5E30B}" type="pres">
      <dgm:prSet presAssocID="{5B55FD17-F627-4EB3-BADD-6D8BEE34AD0B}" presName="hierChild2" presStyleCnt="0"/>
      <dgm:spPr/>
    </dgm:pt>
    <dgm:pt modelId="{92609264-9B6A-4247-A3E4-690393B55C20}" type="pres">
      <dgm:prSet presAssocID="{9B75DC43-BD4A-4D8E-BBD5-DC026AC5D64B}" presName="hierRoot1" presStyleCnt="0"/>
      <dgm:spPr/>
    </dgm:pt>
    <dgm:pt modelId="{607616DE-C089-43F7-99B1-37DAE5084A4A}" type="pres">
      <dgm:prSet presAssocID="{9B75DC43-BD4A-4D8E-BBD5-DC026AC5D64B}" presName="composite" presStyleCnt="0"/>
      <dgm:spPr/>
    </dgm:pt>
    <dgm:pt modelId="{B9F35AFD-DE02-41DE-9774-243736190531}" type="pres">
      <dgm:prSet presAssocID="{9B75DC43-BD4A-4D8E-BBD5-DC026AC5D64B}" presName="background" presStyleLbl="node0" presStyleIdx="1" presStyleCnt="3"/>
      <dgm:spPr/>
    </dgm:pt>
    <dgm:pt modelId="{EECE260F-040F-4BEE-9959-5627A74004DC}" type="pres">
      <dgm:prSet presAssocID="{9B75DC43-BD4A-4D8E-BBD5-DC026AC5D64B}" presName="text" presStyleLbl="fgAcc0" presStyleIdx="1" presStyleCnt="3">
        <dgm:presLayoutVars>
          <dgm:chPref val="3"/>
        </dgm:presLayoutVars>
      </dgm:prSet>
      <dgm:spPr/>
    </dgm:pt>
    <dgm:pt modelId="{743E54CC-4888-4454-B8FE-815F2EBC4A01}" type="pres">
      <dgm:prSet presAssocID="{9B75DC43-BD4A-4D8E-BBD5-DC026AC5D64B}" presName="hierChild2" presStyleCnt="0"/>
      <dgm:spPr/>
    </dgm:pt>
    <dgm:pt modelId="{84C041B7-B9B3-4D5C-A550-87F272C7C150}" type="pres">
      <dgm:prSet presAssocID="{3E66FF22-2E71-4693-83E1-049425A4B941}" presName="hierRoot1" presStyleCnt="0"/>
      <dgm:spPr/>
    </dgm:pt>
    <dgm:pt modelId="{A4D6F3E1-0117-4F6C-A3FB-C5759BB44547}" type="pres">
      <dgm:prSet presAssocID="{3E66FF22-2E71-4693-83E1-049425A4B941}" presName="composite" presStyleCnt="0"/>
      <dgm:spPr/>
    </dgm:pt>
    <dgm:pt modelId="{9C80D835-C08A-42D7-8646-CF0D376A6C04}" type="pres">
      <dgm:prSet presAssocID="{3E66FF22-2E71-4693-83E1-049425A4B941}" presName="background" presStyleLbl="node0" presStyleIdx="2" presStyleCnt="3"/>
      <dgm:spPr/>
    </dgm:pt>
    <dgm:pt modelId="{39C8F6F0-9FF9-4136-8FD4-17ADC5833563}" type="pres">
      <dgm:prSet presAssocID="{3E66FF22-2E71-4693-83E1-049425A4B941}" presName="text" presStyleLbl="fgAcc0" presStyleIdx="2" presStyleCnt="3">
        <dgm:presLayoutVars>
          <dgm:chPref val="3"/>
        </dgm:presLayoutVars>
      </dgm:prSet>
      <dgm:spPr/>
    </dgm:pt>
    <dgm:pt modelId="{1C55BF63-E531-430F-981F-885BF0CBAA24}" type="pres">
      <dgm:prSet presAssocID="{3E66FF22-2E71-4693-83E1-049425A4B941}" presName="hierChild2" presStyleCnt="0"/>
      <dgm:spPr/>
    </dgm:pt>
  </dgm:ptLst>
  <dgm:cxnLst>
    <dgm:cxn modelId="{F5BD9700-2225-4F53-96A6-E46C23FAAF65}" type="presOf" srcId="{5B55FD17-F627-4EB3-BADD-6D8BEE34AD0B}" destId="{5FC6580B-E3D8-43AE-B342-62D5D6B7374E}" srcOrd="0" destOrd="0" presId="urn:microsoft.com/office/officeart/2005/8/layout/hierarchy1"/>
    <dgm:cxn modelId="{D1FDA429-FB80-4348-A5B8-74E6C6D35438}" type="presOf" srcId="{9B75DC43-BD4A-4D8E-BBD5-DC026AC5D64B}" destId="{EECE260F-040F-4BEE-9959-5627A74004DC}" srcOrd="0" destOrd="0" presId="urn:microsoft.com/office/officeart/2005/8/layout/hierarchy1"/>
    <dgm:cxn modelId="{8906E930-1983-47E6-A561-B5DB3114D680}" type="presOf" srcId="{3E66FF22-2E71-4693-83E1-049425A4B941}" destId="{39C8F6F0-9FF9-4136-8FD4-17ADC5833563}" srcOrd="0" destOrd="0" presId="urn:microsoft.com/office/officeart/2005/8/layout/hierarchy1"/>
    <dgm:cxn modelId="{BFF4B33B-0178-401A-A18B-5F7357ABF8C9}" srcId="{B0FE80D0-F2CC-427C-AFA6-739E2F977398}" destId="{5B55FD17-F627-4EB3-BADD-6D8BEE34AD0B}" srcOrd="0" destOrd="0" parTransId="{1871F8B9-7DEF-4779-9733-72574DB45463}" sibTransId="{448FF445-EF33-4C12-AA1F-F19C87111EC3}"/>
    <dgm:cxn modelId="{869B4B47-2CF3-4622-8760-2EC4BD260CBF}" srcId="{B0FE80D0-F2CC-427C-AFA6-739E2F977398}" destId="{3E66FF22-2E71-4693-83E1-049425A4B941}" srcOrd="2" destOrd="0" parTransId="{DF8B1FC2-DD76-44C3-AF27-1ED9D3235E4B}" sibTransId="{4B608F95-87D1-462D-BF31-CC43D8BA7732}"/>
    <dgm:cxn modelId="{609CFBB3-9750-43F9-994A-42CA4E3753BB}" srcId="{B0FE80D0-F2CC-427C-AFA6-739E2F977398}" destId="{9B75DC43-BD4A-4D8E-BBD5-DC026AC5D64B}" srcOrd="1" destOrd="0" parTransId="{F8F56468-8039-4A6C-AEC4-F6A13AAB8554}" sibTransId="{E1D467C9-657D-4C94-AC62-5A18C3148769}"/>
    <dgm:cxn modelId="{22744EE4-E7D4-474F-B9F5-2AE3E123A7BE}" type="presOf" srcId="{B0FE80D0-F2CC-427C-AFA6-739E2F977398}" destId="{EE5E1CF4-6B2A-4E2D-AE56-8D5CDE049EA6}" srcOrd="0" destOrd="0" presId="urn:microsoft.com/office/officeart/2005/8/layout/hierarchy1"/>
    <dgm:cxn modelId="{95E7C640-C430-4C3E-9176-12A34C6AC4CD}" type="presParOf" srcId="{EE5E1CF4-6B2A-4E2D-AE56-8D5CDE049EA6}" destId="{08E821A9-D2D8-4038-861B-2C3BDA17CE8A}" srcOrd="0" destOrd="0" presId="urn:microsoft.com/office/officeart/2005/8/layout/hierarchy1"/>
    <dgm:cxn modelId="{CFD61726-AA69-44CD-84F7-9E5D80386A51}" type="presParOf" srcId="{08E821A9-D2D8-4038-861B-2C3BDA17CE8A}" destId="{484F896F-FE40-48E5-A524-98F8BE7FC1F7}" srcOrd="0" destOrd="0" presId="urn:microsoft.com/office/officeart/2005/8/layout/hierarchy1"/>
    <dgm:cxn modelId="{101D27EA-2014-498C-840A-F2A616393FED}" type="presParOf" srcId="{484F896F-FE40-48E5-A524-98F8BE7FC1F7}" destId="{D8604D97-0B9D-4C05-BD2F-055D6FBFA37C}" srcOrd="0" destOrd="0" presId="urn:microsoft.com/office/officeart/2005/8/layout/hierarchy1"/>
    <dgm:cxn modelId="{0F3FACCD-ADB3-444B-A486-70A92F4D6159}" type="presParOf" srcId="{484F896F-FE40-48E5-A524-98F8BE7FC1F7}" destId="{5FC6580B-E3D8-43AE-B342-62D5D6B7374E}" srcOrd="1" destOrd="0" presId="urn:microsoft.com/office/officeart/2005/8/layout/hierarchy1"/>
    <dgm:cxn modelId="{41D5D893-D98D-427E-961A-EA69AD2013A4}" type="presParOf" srcId="{08E821A9-D2D8-4038-861B-2C3BDA17CE8A}" destId="{C07EC6D3-09A7-45AC-8959-2ABAD6A5E30B}" srcOrd="1" destOrd="0" presId="urn:microsoft.com/office/officeart/2005/8/layout/hierarchy1"/>
    <dgm:cxn modelId="{5B30E6EB-1D35-4CD2-A4B7-F04C61993878}" type="presParOf" srcId="{EE5E1CF4-6B2A-4E2D-AE56-8D5CDE049EA6}" destId="{92609264-9B6A-4247-A3E4-690393B55C20}" srcOrd="1" destOrd="0" presId="urn:microsoft.com/office/officeart/2005/8/layout/hierarchy1"/>
    <dgm:cxn modelId="{8F29BA4E-074E-4D84-AC8A-5152CF0D369C}" type="presParOf" srcId="{92609264-9B6A-4247-A3E4-690393B55C20}" destId="{607616DE-C089-43F7-99B1-37DAE5084A4A}" srcOrd="0" destOrd="0" presId="urn:microsoft.com/office/officeart/2005/8/layout/hierarchy1"/>
    <dgm:cxn modelId="{59E19FAC-EE7B-444B-99B5-2D9105D5A5F2}" type="presParOf" srcId="{607616DE-C089-43F7-99B1-37DAE5084A4A}" destId="{B9F35AFD-DE02-41DE-9774-243736190531}" srcOrd="0" destOrd="0" presId="urn:microsoft.com/office/officeart/2005/8/layout/hierarchy1"/>
    <dgm:cxn modelId="{4FF699E8-CF76-4D60-9C41-8ADEFB0F7D78}" type="presParOf" srcId="{607616DE-C089-43F7-99B1-37DAE5084A4A}" destId="{EECE260F-040F-4BEE-9959-5627A74004DC}" srcOrd="1" destOrd="0" presId="urn:microsoft.com/office/officeart/2005/8/layout/hierarchy1"/>
    <dgm:cxn modelId="{8B1E1DF8-7A72-45A2-8E26-6784E4EDEC5E}" type="presParOf" srcId="{92609264-9B6A-4247-A3E4-690393B55C20}" destId="{743E54CC-4888-4454-B8FE-815F2EBC4A01}" srcOrd="1" destOrd="0" presId="urn:microsoft.com/office/officeart/2005/8/layout/hierarchy1"/>
    <dgm:cxn modelId="{0EA73CFE-357F-4B21-8E4E-3A84CB7A6340}" type="presParOf" srcId="{EE5E1CF4-6B2A-4E2D-AE56-8D5CDE049EA6}" destId="{84C041B7-B9B3-4D5C-A550-87F272C7C150}" srcOrd="2" destOrd="0" presId="urn:microsoft.com/office/officeart/2005/8/layout/hierarchy1"/>
    <dgm:cxn modelId="{25D9E645-ACDD-4BAA-9754-E0547967F0AC}" type="presParOf" srcId="{84C041B7-B9B3-4D5C-A550-87F272C7C150}" destId="{A4D6F3E1-0117-4F6C-A3FB-C5759BB44547}" srcOrd="0" destOrd="0" presId="urn:microsoft.com/office/officeart/2005/8/layout/hierarchy1"/>
    <dgm:cxn modelId="{643F99E8-4126-4DF1-9444-0B6C61660130}" type="presParOf" srcId="{A4D6F3E1-0117-4F6C-A3FB-C5759BB44547}" destId="{9C80D835-C08A-42D7-8646-CF0D376A6C04}" srcOrd="0" destOrd="0" presId="urn:microsoft.com/office/officeart/2005/8/layout/hierarchy1"/>
    <dgm:cxn modelId="{4CFCF5C8-E12C-47C4-8921-890A240A7A60}" type="presParOf" srcId="{A4D6F3E1-0117-4F6C-A3FB-C5759BB44547}" destId="{39C8F6F0-9FF9-4136-8FD4-17ADC5833563}" srcOrd="1" destOrd="0" presId="urn:microsoft.com/office/officeart/2005/8/layout/hierarchy1"/>
    <dgm:cxn modelId="{14892C71-9B8B-4F1E-B822-99B1ABFEC2D3}" type="presParOf" srcId="{84C041B7-B9B3-4D5C-A550-87F272C7C150}" destId="{1C55BF63-E531-430F-981F-885BF0CBAA2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683603C-58F3-45F9-B742-3DEDB2FBE802}" type="doc">
      <dgm:prSet loTypeId="urn:microsoft.com/office/officeart/2005/8/layout/hierarchy1" loCatId="hierarchy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9B667D35-7F2D-4D02-A7EC-55502C1A96F5}">
      <dgm:prSet/>
      <dgm:spPr/>
      <dgm:t>
        <a:bodyPr/>
        <a:lstStyle/>
        <a:p>
          <a:r>
            <a:rPr lang="en-US"/>
            <a:t>Jailbreaking allows you to get control over the root and media partition of your device. This is where all the iOS files are stored. To do this, ~/private/etc/fstab must be patched. </a:t>
          </a:r>
        </a:p>
      </dgm:t>
    </dgm:pt>
    <dgm:pt modelId="{F9B6D88B-DA23-41F5-BF79-2CEDACF04C73}" type="parTrans" cxnId="{DE75F21C-69CA-48EE-92ED-84C76AE5EF7D}">
      <dgm:prSet/>
      <dgm:spPr/>
      <dgm:t>
        <a:bodyPr/>
        <a:lstStyle/>
        <a:p>
          <a:endParaRPr lang="en-US"/>
        </a:p>
      </dgm:t>
    </dgm:pt>
    <dgm:pt modelId="{EF796C30-DFDA-454C-9C39-3DFCD99D9D56}" type="sibTrans" cxnId="{DE75F21C-69CA-48EE-92ED-84C76AE5EF7D}">
      <dgm:prSet/>
      <dgm:spPr/>
      <dgm:t>
        <a:bodyPr/>
        <a:lstStyle/>
        <a:p>
          <a:endParaRPr lang="en-US"/>
        </a:p>
      </dgm:t>
    </dgm:pt>
    <dgm:pt modelId="{079A5A17-1376-4F4D-B93C-A240C9972EA1}">
      <dgm:prSet/>
      <dgm:spPr/>
      <dgm:t>
        <a:bodyPr/>
        <a:lstStyle/>
        <a:p>
          <a:r>
            <a:rPr lang="en-US"/>
            <a:t>fstab is like a switch that controls permissions to the root and media partitions. By default, this is set to a 'read-only' mode allowing you to only view but not make any changes. To be able to make modifications, jailbreaking sets the fstab to 'read-write' mode. </a:t>
          </a:r>
          <a:br>
            <a:rPr lang="en-US"/>
          </a:br>
          <a:endParaRPr lang="en-US"/>
        </a:p>
      </dgm:t>
    </dgm:pt>
    <dgm:pt modelId="{0EFC150E-71E9-4079-A21D-2BB9F2FC09DF}" type="parTrans" cxnId="{8198D27C-55C6-4559-ABC4-8405E1B82D86}">
      <dgm:prSet/>
      <dgm:spPr/>
      <dgm:t>
        <a:bodyPr/>
        <a:lstStyle/>
        <a:p>
          <a:endParaRPr lang="en-US"/>
        </a:p>
      </dgm:t>
    </dgm:pt>
    <dgm:pt modelId="{840AE3D9-ADF8-487B-AFB4-17B54A6824A0}" type="sibTrans" cxnId="{8198D27C-55C6-4559-ABC4-8405E1B82D86}">
      <dgm:prSet/>
      <dgm:spPr/>
      <dgm:t>
        <a:bodyPr/>
        <a:lstStyle/>
        <a:p>
          <a:endParaRPr lang="en-US"/>
        </a:p>
      </dgm:t>
    </dgm:pt>
    <dgm:pt modelId="{DC0BB32F-EA0A-46BE-BF3D-20D0E3335CAC}" type="pres">
      <dgm:prSet presAssocID="{7683603C-58F3-45F9-B742-3DEDB2FBE80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8CCB53C-F20B-44F7-A4D0-FE821FAFAF09}" type="pres">
      <dgm:prSet presAssocID="{9B667D35-7F2D-4D02-A7EC-55502C1A96F5}" presName="hierRoot1" presStyleCnt="0"/>
      <dgm:spPr/>
    </dgm:pt>
    <dgm:pt modelId="{3FFCF1D6-968A-43AF-AF22-C1BDFA596B30}" type="pres">
      <dgm:prSet presAssocID="{9B667D35-7F2D-4D02-A7EC-55502C1A96F5}" presName="composite" presStyleCnt="0"/>
      <dgm:spPr/>
    </dgm:pt>
    <dgm:pt modelId="{8A48F6F5-7903-4040-8487-16707F269FB3}" type="pres">
      <dgm:prSet presAssocID="{9B667D35-7F2D-4D02-A7EC-55502C1A96F5}" presName="background" presStyleLbl="node0" presStyleIdx="0" presStyleCnt="2"/>
      <dgm:spPr/>
    </dgm:pt>
    <dgm:pt modelId="{A8710546-96E9-46E2-8D60-3E935B8F1C83}" type="pres">
      <dgm:prSet presAssocID="{9B667D35-7F2D-4D02-A7EC-55502C1A96F5}" presName="text" presStyleLbl="fgAcc0" presStyleIdx="0" presStyleCnt="2">
        <dgm:presLayoutVars>
          <dgm:chPref val="3"/>
        </dgm:presLayoutVars>
      </dgm:prSet>
      <dgm:spPr/>
    </dgm:pt>
    <dgm:pt modelId="{E0E09E59-8191-4C25-913C-DE315F06591A}" type="pres">
      <dgm:prSet presAssocID="{9B667D35-7F2D-4D02-A7EC-55502C1A96F5}" presName="hierChild2" presStyleCnt="0"/>
      <dgm:spPr/>
    </dgm:pt>
    <dgm:pt modelId="{1B8AFFA8-26D1-42DF-BE20-832E9038577C}" type="pres">
      <dgm:prSet presAssocID="{079A5A17-1376-4F4D-B93C-A240C9972EA1}" presName="hierRoot1" presStyleCnt="0"/>
      <dgm:spPr/>
    </dgm:pt>
    <dgm:pt modelId="{DA9DC7B6-830A-403E-84FA-89C40FCA2071}" type="pres">
      <dgm:prSet presAssocID="{079A5A17-1376-4F4D-B93C-A240C9972EA1}" presName="composite" presStyleCnt="0"/>
      <dgm:spPr/>
    </dgm:pt>
    <dgm:pt modelId="{245A0320-18C7-488D-AE5D-9BBCA4735C89}" type="pres">
      <dgm:prSet presAssocID="{079A5A17-1376-4F4D-B93C-A240C9972EA1}" presName="background" presStyleLbl="node0" presStyleIdx="1" presStyleCnt="2"/>
      <dgm:spPr/>
    </dgm:pt>
    <dgm:pt modelId="{0556C5BB-E7E5-4F40-981E-DEABFDE0C778}" type="pres">
      <dgm:prSet presAssocID="{079A5A17-1376-4F4D-B93C-A240C9972EA1}" presName="text" presStyleLbl="fgAcc0" presStyleIdx="1" presStyleCnt="2">
        <dgm:presLayoutVars>
          <dgm:chPref val="3"/>
        </dgm:presLayoutVars>
      </dgm:prSet>
      <dgm:spPr/>
    </dgm:pt>
    <dgm:pt modelId="{0D75BF1B-B973-4130-98A8-C810A4841A59}" type="pres">
      <dgm:prSet presAssocID="{079A5A17-1376-4F4D-B93C-A240C9972EA1}" presName="hierChild2" presStyleCnt="0"/>
      <dgm:spPr/>
    </dgm:pt>
  </dgm:ptLst>
  <dgm:cxnLst>
    <dgm:cxn modelId="{DE75F21C-69CA-48EE-92ED-84C76AE5EF7D}" srcId="{7683603C-58F3-45F9-B742-3DEDB2FBE802}" destId="{9B667D35-7F2D-4D02-A7EC-55502C1A96F5}" srcOrd="0" destOrd="0" parTransId="{F9B6D88B-DA23-41F5-BF79-2CEDACF04C73}" sibTransId="{EF796C30-DFDA-454C-9C39-3DFCD99D9D56}"/>
    <dgm:cxn modelId="{5700B627-942A-4360-BBD2-E0DB08C01D46}" type="presOf" srcId="{9B667D35-7F2D-4D02-A7EC-55502C1A96F5}" destId="{A8710546-96E9-46E2-8D60-3E935B8F1C83}" srcOrd="0" destOrd="0" presId="urn:microsoft.com/office/officeart/2005/8/layout/hierarchy1"/>
    <dgm:cxn modelId="{8198D27C-55C6-4559-ABC4-8405E1B82D86}" srcId="{7683603C-58F3-45F9-B742-3DEDB2FBE802}" destId="{079A5A17-1376-4F4D-B93C-A240C9972EA1}" srcOrd="1" destOrd="0" parTransId="{0EFC150E-71E9-4079-A21D-2BB9F2FC09DF}" sibTransId="{840AE3D9-ADF8-487B-AFB4-17B54A6824A0}"/>
    <dgm:cxn modelId="{1814359A-D91A-4939-82DE-08685FE97D84}" type="presOf" srcId="{079A5A17-1376-4F4D-B93C-A240C9972EA1}" destId="{0556C5BB-E7E5-4F40-981E-DEABFDE0C778}" srcOrd="0" destOrd="0" presId="urn:microsoft.com/office/officeart/2005/8/layout/hierarchy1"/>
    <dgm:cxn modelId="{DEDF83B4-D842-4107-95E0-3F011A3F08DB}" type="presOf" srcId="{7683603C-58F3-45F9-B742-3DEDB2FBE802}" destId="{DC0BB32F-EA0A-46BE-BF3D-20D0E3335CAC}" srcOrd="0" destOrd="0" presId="urn:microsoft.com/office/officeart/2005/8/layout/hierarchy1"/>
    <dgm:cxn modelId="{E439B38F-8A45-41C2-92AF-74F7FB87B14E}" type="presParOf" srcId="{DC0BB32F-EA0A-46BE-BF3D-20D0E3335CAC}" destId="{C8CCB53C-F20B-44F7-A4D0-FE821FAFAF09}" srcOrd="0" destOrd="0" presId="urn:microsoft.com/office/officeart/2005/8/layout/hierarchy1"/>
    <dgm:cxn modelId="{010A5C25-2FF0-45BE-82A1-F766FBE15EAC}" type="presParOf" srcId="{C8CCB53C-F20B-44F7-A4D0-FE821FAFAF09}" destId="{3FFCF1D6-968A-43AF-AF22-C1BDFA596B30}" srcOrd="0" destOrd="0" presId="urn:microsoft.com/office/officeart/2005/8/layout/hierarchy1"/>
    <dgm:cxn modelId="{2ECA2CE8-973F-476D-9181-0B05813BDC0B}" type="presParOf" srcId="{3FFCF1D6-968A-43AF-AF22-C1BDFA596B30}" destId="{8A48F6F5-7903-4040-8487-16707F269FB3}" srcOrd="0" destOrd="0" presId="urn:microsoft.com/office/officeart/2005/8/layout/hierarchy1"/>
    <dgm:cxn modelId="{2D4385BB-8E10-43AD-B3E0-5D8023012AAF}" type="presParOf" srcId="{3FFCF1D6-968A-43AF-AF22-C1BDFA596B30}" destId="{A8710546-96E9-46E2-8D60-3E935B8F1C83}" srcOrd="1" destOrd="0" presId="urn:microsoft.com/office/officeart/2005/8/layout/hierarchy1"/>
    <dgm:cxn modelId="{0BC3EF56-AEF9-4B85-892F-F07D86F8A995}" type="presParOf" srcId="{C8CCB53C-F20B-44F7-A4D0-FE821FAFAF09}" destId="{E0E09E59-8191-4C25-913C-DE315F06591A}" srcOrd="1" destOrd="0" presId="urn:microsoft.com/office/officeart/2005/8/layout/hierarchy1"/>
    <dgm:cxn modelId="{9B35B637-4AA2-4BAD-BE97-8742286B9B76}" type="presParOf" srcId="{DC0BB32F-EA0A-46BE-BF3D-20D0E3335CAC}" destId="{1B8AFFA8-26D1-42DF-BE20-832E9038577C}" srcOrd="1" destOrd="0" presId="urn:microsoft.com/office/officeart/2005/8/layout/hierarchy1"/>
    <dgm:cxn modelId="{2457025A-9B51-4ED6-8672-81E1805030FF}" type="presParOf" srcId="{1B8AFFA8-26D1-42DF-BE20-832E9038577C}" destId="{DA9DC7B6-830A-403E-84FA-89C40FCA2071}" srcOrd="0" destOrd="0" presId="urn:microsoft.com/office/officeart/2005/8/layout/hierarchy1"/>
    <dgm:cxn modelId="{35911B04-3B4F-4C30-BEE3-3C923C699296}" type="presParOf" srcId="{DA9DC7B6-830A-403E-84FA-89C40FCA2071}" destId="{245A0320-18C7-488D-AE5D-9BBCA4735C89}" srcOrd="0" destOrd="0" presId="urn:microsoft.com/office/officeart/2005/8/layout/hierarchy1"/>
    <dgm:cxn modelId="{16B7E2C8-1A31-4066-A9D5-ADE3D7E9790B}" type="presParOf" srcId="{DA9DC7B6-830A-403E-84FA-89C40FCA2071}" destId="{0556C5BB-E7E5-4F40-981E-DEABFDE0C778}" srcOrd="1" destOrd="0" presId="urn:microsoft.com/office/officeart/2005/8/layout/hierarchy1"/>
    <dgm:cxn modelId="{2CA33057-C506-4A1C-A3FD-73568E01179A}" type="presParOf" srcId="{1B8AFFA8-26D1-42DF-BE20-832E9038577C}" destId="{0D75BF1B-B973-4130-98A8-C810A4841A5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774B6F-0CD5-424C-AC7D-36CCCEE0E5CC}">
      <dsp:nvSpPr>
        <dsp:cNvPr id="0" name=""/>
        <dsp:cNvSpPr/>
      </dsp:nvSpPr>
      <dsp:spPr>
        <a:xfrm>
          <a:off x="1174" y="520807"/>
          <a:ext cx="4121050" cy="2616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899D23-32DD-43D3-B31C-012E30025460}">
      <dsp:nvSpPr>
        <dsp:cNvPr id="0" name=""/>
        <dsp:cNvSpPr/>
      </dsp:nvSpPr>
      <dsp:spPr>
        <a:xfrm>
          <a:off x="459068" y="955807"/>
          <a:ext cx="4121050" cy="2616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Jailbreaking concept</a:t>
          </a:r>
        </a:p>
      </dsp:txBody>
      <dsp:txXfrm>
        <a:off x="535713" y="1032452"/>
        <a:ext cx="3967760" cy="2463577"/>
      </dsp:txXfrm>
    </dsp:sp>
    <dsp:sp modelId="{4A6AEA9D-8F18-4BFC-8A18-FFB9D1E8276C}">
      <dsp:nvSpPr>
        <dsp:cNvPr id="0" name=""/>
        <dsp:cNvSpPr/>
      </dsp:nvSpPr>
      <dsp:spPr>
        <a:xfrm>
          <a:off x="5038013" y="520807"/>
          <a:ext cx="4121050" cy="2616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6AC90F-280B-4C7D-9AA6-9E9CC385C708}">
      <dsp:nvSpPr>
        <dsp:cNvPr id="0" name=""/>
        <dsp:cNvSpPr/>
      </dsp:nvSpPr>
      <dsp:spPr>
        <a:xfrm>
          <a:off x="5495908" y="955807"/>
          <a:ext cx="4121050" cy="2616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Example of Jailbreaking iOS</a:t>
          </a:r>
        </a:p>
      </dsp:txBody>
      <dsp:txXfrm>
        <a:off x="5572553" y="1032452"/>
        <a:ext cx="3967760" cy="24635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604D97-0B9D-4C05-BD2F-055D6FBFA37C}">
      <dsp:nvSpPr>
        <dsp:cNvPr id="0" name=""/>
        <dsp:cNvSpPr/>
      </dsp:nvSpPr>
      <dsp:spPr>
        <a:xfrm>
          <a:off x="0" y="1045102"/>
          <a:ext cx="2705099" cy="171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6580B-E3D8-43AE-B342-62D5D6B7374E}">
      <dsp:nvSpPr>
        <dsp:cNvPr id="0" name=""/>
        <dsp:cNvSpPr/>
      </dsp:nvSpPr>
      <dsp:spPr>
        <a:xfrm>
          <a:off x="300566" y="1330640"/>
          <a:ext cx="2705099" cy="171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The term "jailbreak" is the process by which full execute and write access is obtained on all the partitions of iOS, iPadOS, tvOS and watchOS. It is done by patching ~/private/etc/fstab to mount the System partition as 'read-write’ instead of read only.</a:t>
          </a:r>
          <a:endParaRPr lang="en-US" sz="1300" kern="1200"/>
        </a:p>
      </dsp:txBody>
      <dsp:txXfrm>
        <a:off x="350877" y="1380951"/>
        <a:ext cx="2604477" cy="1617116"/>
      </dsp:txXfrm>
    </dsp:sp>
    <dsp:sp modelId="{B9F35AFD-DE02-41DE-9774-243736190531}">
      <dsp:nvSpPr>
        <dsp:cNvPr id="0" name=""/>
        <dsp:cNvSpPr/>
      </dsp:nvSpPr>
      <dsp:spPr>
        <a:xfrm>
          <a:off x="3306233" y="1045102"/>
          <a:ext cx="2705099" cy="171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CE260F-040F-4BEE-9959-5627A74004DC}">
      <dsp:nvSpPr>
        <dsp:cNvPr id="0" name=""/>
        <dsp:cNvSpPr/>
      </dsp:nvSpPr>
      <dsp:spPr>
        <a:xfrm>
          <a:off x="3606799" y="1330640"/>
          <a:ext cx="2705099" cy="171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Jailbreaking permits root access to the iOS file system and manager, allowing the download of additional applications, extensions, and themes that are unavailable through the official Apple App Store.</a:t>
          </a:r>
          <a:endParaRPr lang="en-US" sz="1300" kern="1200"/>
        </a:p>
      </dsp:txBody>
      <dsp:txXfrm>
        <a:off x="3657110" y="1380951"/>
        <a:ext cx="2604477" cy="1617116"/>
      </dsp:txXfrm>
    </dsp:sp>
    <dsp:sp modelId="{9C80D835-C08A-42D7-8646-CF0D376A6C04}">
      <dsp:nvSpPr>
        <dsp:cNvPr id="0" name=""/>
        <dsp:cNvSpPr/>
      </dsp:nvSpPr>
      <dsp:spPr>
        <a:xfrm>
          <a:off x="6612466" y="1045102"/>
          <a:ext cx="2705099" cy="171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C8F6F0-9FF9-4136-8FD4-17ADC5833563}">
      <dsp:nvSpPr>
        <dsp:cNvPr id="0" name=""/>
        <dsp:cNvSpPr/>
      </dsp:nvSpPr>
      <dsp:spPr>
        <a:xfrm>
          <a:off x="6913033" y="1330640"/>
          <a:ext cx="2705099" cy="171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In order to achieve this </a:t>
          </a:r>
          <a:r>
            <a:rPr lang="en-US" sz="1300" kern="1200"/>
            <a:t>when a device is booting, it loads Apple's own kernel initially, so a jailbroken device must be exploited and have the kernel patched each time it is booted up.</a:t>
          </a:r>
        </a:p>
      </dsp:txBody>
      <dsp:txXfrm>
        <a:off x="6963344" y="1380951"/>
        <a:ext cx="2604477" cy="16171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48F6F5-7903-4040-8487-16707F269FB3}">
      <dsp:nvSpPr>
        <dsp:cNvPr id="0" name=""/>
        <dsp:cNvSpPr/>
      </dsp:nvSpPr>
      <dsp:spPr>
        <a:xfrm>
          <a:off x="1174" y="520807"/>
          <a:ext cx="4121050" cy="261686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710546-96E9-46E2-8D60-3E935B8F1C83}">
      <dsp:nvSpPr>
        <dsp:cNvPr id="0" name=""/>
        <dsp:cNvSpPr/>
      </dsp:nvSpPr>
      <dsp:spPr>
        <a:xfrm>
          <a:off x="459068" y="955807"/>
          <a:ext cx="4121050" cy="2616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Jailbreaking allows you to get control over the root and media partition of your device. This is where all the iOS files are stored. To do this, ~/private/etc/fstab must be patched. </a:t>
          </a:r>
        </a:p>
      </dsp:txBody>
      <dsp:txXfrm>
        <a:off x="535713" y="1032452"/>
        <a:ext cx="3967760" cy="2463577"/>
      </dsp:txXfrm>
    </dsp:sp>
    <dsp:sp modelId="{245A0320-18C7-488D-AE5D-9BBCA4735C89}">
      <dsp:nvSpPr>
        <dsp:cNvPr id="0" name=""/>
        <dsp:cNvSpPr/>
      </dsp:nvSpPr>
      <dsp:spPr>
        <a:xfrm>
          <a:off x="5038013" y="520807"/>
          <a:ext cx="4121050" cy="261686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56C5BB-E7E5-4F40-981E-DEABFDE0C778}">
      <dsp:nvSpPr>
        <dsp:cNvPr id="0" name=""/>
        <dsp:cNvSpPr/>
      </dsp:nvSpPr>
      <dsp:spPr>
        <a:xfrm>
          <a:off x="5495908" y="955807"/>
          <a:ext cx="4121050" cy="2616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fstab is like a switch that controls permissions to the root and media partitions. By default, this is set to a 'read-only' mode allowing you to only view but not make any changes. To be able to make modifications, jailbreaking sets the fstab to 'read-write' mode. </a:t>
          </a:r>
          <a:br>
            <a:rPr lang="en-US" sz="1900" kern="1200"/>
          </a:br>
          <a:endParaRPr lang="en-US" sz="1900" kern="1200"/>
        </a:p>
      </dsp:txBody>
      <dsp:txXfrm>
        <a:off x="5572553" y="1032452"/>
        <a:ext cx="3967760" cy="24635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41F6E3-57F9-402E-BDBA-5B2DE11C8530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F98C7-164A-4723-84F0-B1E4B080D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527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pknox.com/blog/how-does-jailbreak-work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https://www.appknox.com/blog/how-does-jailbreak-work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F98C7-164A-4723-84F0-B1E4B080DD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472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288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91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1379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65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59251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157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623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13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13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53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84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79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18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06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79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465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3717A-E3C1-4BED-ABE0-B7069385E023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FE6F5B0-BCF1-4291-802C-4ED5F905703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C36EA133-9421-B68C-AE19-E37E39D7DC27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5357" y="6182970"/>
            <a:ext cx="619868" cy="61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893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iphonewiki.com/wiki/Jailbreak#Version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theiphonewiki.com/wiki/Jailbreak#Version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support.apple.com/downloads/itune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upport.apple.com/en-us/HT204283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altstore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783C067-F8BF-4755-B516-8A0CD74C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2ED796EC-E7FF-46DB-B912-FB08BF12A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549A2DAB-B431-487D-95AD-BB0FECB49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0819F787-32B4-46A8-BC57-C6571BCEE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ECDEE1-7093-418F-9CF5-24EEB115C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45062AF-EB11-4651-BC4A-4DA21768D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AD5F0EB0-5897-489E-9EFB-3ED37E77F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397000"/>
            <a:ext cx="7766936" cy="2653836"/>
          </a:xfrm>
        </p:spPr>
        <p:txBody>
          <a:bodyPr>
            <a:normAutofit/>
          </a:bodyPr>
          <a:lstStyle/>
          <a:p>
            <a:r>
              <a:rPr lang="en-US" dirty="0"/>
              <a:t>Jailbreaking iOS</a:t>
            </a:r>
          </a:p>
        </p:txBody>
      </p:sp>
    </p:spTree>
    <p:extLst>
      <p:ext uri="{BB962C8B-B14F-4D97-AF65-F5344CB8AC3E}">
        <p14:creationId xmlns:p14="http://schemas.microsoft.com/office/powerpoint/2010/main" val="4291129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electronics, cellphone, phone&#10;&#10;Description automatically generated">
            <a:extLst>
              <a:ext uri="{FF2B5EF4-FFF2-40B4-BE49-F238E27FC236}">
                <a16:creationId xmlns:a16="http://schemas.microsoft.com/office/drawing/2014/main" id="{B3877C5F-5878-4FE6-AE0A-0DA3F595D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866" y="1657275"/>
            <a:ext cx="1738489" cy="21210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6E9C84-9900-4427-8B34-4FAF709F4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Types of jailbreaks (3)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5803C-8860-480D-A7C3-94FD62CC8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38247"/>
            <a:ext cx="10515600" cy="21387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A </a:t>
            </a:r>
            <a:r>
              <a:rPr lang="en-US" b="1" dirty="0">
                <a:ea typeface="+mn-lt"/>
                <a:cs typeface="+mn-lt"/>
              </a:rPr>
              <a:t>semi-tethered </a:t>
            </a:r>
            <a:r>
              <a:rPr lang="en-US" dirty="0">
                <a:ea typeface="+mn-lt"/>
                <a:cs typeface="+mn-lt"/>
              </a:rPr>
              <a:t>solution is when the device boots, it will no longer have a patched kernel, which means you will not be able to run any modified code. But it can be used for normal functions. When you need to use features that require a modified code to run, the user must start the device with the help of a jailbreaking tool.</a:t>
            </a:r>
          </a:p>
        </p:txBody>
      </p:sp>
      <p:pic>
        <p:nvPicPr>
          <p:cNvPr id="5" name="Picture 4" descr="A picture containing text, electronics, computer&#10;&#10;Description automatically generated">
            <a:extLst>
              <a:ext uri="{FF2B5EF4-FFF2-40B4-BE49-F238E27FC236}">
                <a16:creationId xmlns:a16="http://schemas.microsoft.com/office/drawing/2014/main" id="{A394E001-356F-4576-AF15-F493F8F8A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215" y="1658902"/>
            <a:ext cx="2743200" cy="222561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BAE9C7D-724F-4745-95A7-3AB6E8AD3FBD}"/>
              </a:ext>
            </a:extLst>
          </p:cNvPr>
          <p:cNvCxnSpPr/>
          <p:nvPr/>
        </p:nvCxnSpPr>
        <p:spPr>
          <a:xfrm flipV="1">
            <a:off x="4517321" y="2493786"/>
            <a:ext cx="4063996" cy="11290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8823462-9322-448E-9E29-7A0F6B3E14F8}"/>
              </a:ext>
            </a:extLst>
          </p:cNvPr>
          <p:cNvSpPr txBox="1"/>
          <p:nvPr/>
        </p:nvSpPr>
        <p:spPr>
          <a:xfrm>
            <a:off x="5356578" y="261337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Only needs to be tethered when rebooted.</a:t>
            </a:r>
          </a:p>
        </p:txBody>
      </p:sp>
    </p:spTree>
    <p:extLst>
      <p:ext uri="{BB962C8B-B14F-4D97-AF65-F5344CB8AC3E}">
        <p14:creationId xmlns:p14="http://schemas.microsoft.com/office/powerpoint/2010/main" val="46763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electronics, cellphone, phone&#10;&#10;Description automatically generated">
            <a:extLst>
              <a:ext uri="{FF2B5EF4-FFF2-40B4-BE49-F238E27FC236}">
                <a16:creationId xmlns:a16="http://schemas.microsoft.com/office/drawing/2014/main" id="{1B815383-40F3-4077-958C-12AE34E4A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0755" y="1566963"/>
            <a:ext cx="1738489" cy="21210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FC9C71-95D8-464B-9B6C-C7022B2FA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Types of jailbreaks (4)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EE17B-00D4-4056-9F70-3CE281A6B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41447"/>
            <a:ext cx="10515600" cy="22403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A </a:t>
            </a:r>
            <a:r>
              <a:rPr lang="en-US" b="1" dirty="0">
                <a:ea typeface="+mn-lt"/>
                <a:cs typeface="+mn-lt"/>
              </a:rPr>
              <a:t>semi-untethered jailbreak </a:t>
            </a:r>
            <a:r>
              <a:rPr lang="en-US" dirty="0">
                <a:ea typeface="+mn-lt"/>
                <a:cs typeface="+mn-lt"/>
              </a:rPr>
              <a:t>is a type of jailbreak like a semi-tethered jailbreak in which when the device reboots, it no longer has a patched kernel, but the key difference is that the kernel can be patched without using a computer. The kernel is usually patched using an application installed on the device without patches.</a:t>
            </a:r>
            <a:br>
              <a:rPr lang="en-US" dirty="0">
                <a:ea typeface="+mn-lt"/>
                <a:cs typeface="+mn-lt"/>
              </a:rPr>
            </a:br>
            <a:endParaRPr lang="en-US" dirty="0">
              <a:ea typeface="+mn-lt"/>
              <a:cs typeface="+mn-lt"/>
            </a:endParaRPr>
          </a:p>
        </p:txBody>
      </p:sp>
      <p:pic>
        <p:nvPicPr>
          <p:cNvPr id="5" name="Picture 4" descr="A picture containing text, electronics, computer&#10;&#10;Description automatically generated">
            <a:extLst>
              <a:ext uri="{FF2B5EF4-FFF2-40B4-BE49-F238E27FC236}">
                <a16:creationId xmlns:a16="http://schemas.microsoft.com/office/drawing/2014/main" id="{97A490E1-456A-4D45-8C4D-81ACD424E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859" y="1658902"/>
            <a:ext cx="2743200" cy="222561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97CB905-6B33-4681-A32B-0E7E50163A25}"/>
              </a:ext>
            </a:extLst>
          </p:cNvPr>
          <p:cNvCxnSpPr/>
          <p:nvPr/>
        </p:nvCxnSpPr>
        <p:spPr>
          <a:xfrm>
            <a:off x="4743099" y="2505076"/>
            <a:ext cx="3612442" cy="33864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ultiplication Sign 10">
            <a:extLst>
              <a:ext uri="{FF2B5EF4-FFF2-40B4-BE49-F238E27FC236}">
                <a16:creationId xmlns:a16="http://schemas.microsoft.com/office/drawing/2014/main" id="{2BC63AE6-D5ED-4995-9049-7DAFAD87B52D}"/>
              </a:ext>
            </a:extLst>
          </p:cNvPr>
          <p:cNvSpPr/>
          <p:nvPr/>
        </p:nvSpPr>
        <p:spPr>
          <a:xfrm>
            <a:off x="5904089" y="1763889"/>
            <a:ext cx="1444977" cy="1523999"/>
          </a:xfrm>
          <a:prstGeom prst="mathMultiply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119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11">
            <a:extLst>
              <a:ext uri="{FF2B5EF4-FFF2-40B4-BE49-F238E27FC236}">
                <a16:creationId xmlns:a16="http://schemas.microsoft.com/office/drawing/2014/main" id="{4098A4C6-4FFB-4EF4-8317-8110224DB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A415072-93F3-4FDA-96B8-7DFD2874C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8C2D828-7FBF-4467-B527-793E0E978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B9D10F1D-AB99-42AD-8720-CDF349959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5BF01F05-8464-452A-A278-4A40757B6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FBCC0363-6CA5-4B64-A66F-478732557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CBACBAB2-7577-4339-B610-7245E449D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DFCB19D4-D4D4-4AFD-9ECC-A6D0E4AE2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3B32E423-85B7-4B28-B5C3-AB63224A4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DC38A14-94ED-496F-851A-CA6A98898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14E862E4-F307-4A50-A3A9-0A79FD36D0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15E3E78-BF51-4607-86CE-A0299B88F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6481AD-2B0A-B74F-A1D8-210735024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724" y="2404534"/>
            <a:ext cx="5669280" cy="16463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400"/>
              <a:t>Device/Software Compatibility </a:t>
            </a:r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C315BF5-FDAF-054E-AC35-FA800C0F67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57" r="14444"/>
          <a:stretch/>
        </p:blipFill>
        <p:spPr>
          <a:xfrm>
            <a:off x="5551112" y="4572000"/>
            <a:ext cx="6640888" cy="2286000"/>
          </a:xfrm>
          <a:custGeom>
            <a:avLst/>
            <a:gdLst/>
            <a:ahLst/>
            <a:cxnLst/>
            <a:rect l="l" t="t" r="r" b="b"/>
            <a:pathLst>
              <a:path w="6640888" h="2286000">
                <a:moveTo>
                  <a:pt x="1679482" y="0"/>
                </a:moveTo>
                <a:lnTo>
                  <a:pt x="6640888" y="0"/>
                </a:lnTo>
                <a:lnTo>
                  <a:pt x="6640888" y="2286000"/>
                </a:lnTo>
                <a:lnTo>
                  <a:pt x="0" y="2286000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470578-043B-1743-B9A0-4496F62D82B3}"/>
              </a:ext>
            </a:extLst>
          </p:cNvPr>
          <p:cNvSpPr txBox="1"/>
          <p:nvPr/>
        </p:nvSpPr>
        <p:spPr>
          <a:xfrm>
            <a:off x="1179660" y="4050833"/>
            <a:ext cx="4957344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Before jailbreaking, iOS software, available devices and available jailbreak software must match before attempting.</a:t>
            </a: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AFCFD6D8-B11A-4FF8-AA6D-F63F472A21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D8213AA-0208-457F-9CD6-78FE26795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7537" y="0"/>
            <a:ext cx="1886594" cy="6858000"/>
          </a:xfrm>
          <a:custGeom>
            <a:avLst/>
            <a:gdLst>
              <a:gd name="connsiteX0" fmla="*/ 332766 w 1886594"/>
              <a:gd name="connsiteY0" fmla="*/ 0 h 6858000"/>
              <a:gd name="connsiteX1" fmla="*/ 473666 w 1886594"/>
              <a:gd name="connsiteY1" fmla="*/ 0 h 6858000"/>
              <a:gd name="connsiteX2" fmla="*/ 1886594 w 1886594"/>
              <a:gd name="connsiteY2" fmla="*/ 4481876 h 6858000"/>
              <a:gd name="connsiteX3" fmla="*/ 140900 w 1886594"/>
              <a:gd name="connsiteY3" fmla="*/ 6858000 h 6858000"/>
              <a:gd name="connsiteX4" fmla="*/ 0 w 1886594"/>
              <a:gd name="connsiteY4" fmla="*/ 6858000 h 6858000"/>
              <a:gd name="connsiteX5" fmla="*/ 1745694 w 1886594"/>
              <a:gd name="connsiteY5" fmla="*/ 44818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6594" h="6858000">
                <a:moveTo>
                  <a:pt x="332766" y="0"/>
                </a:moveTo>
                <a:lnTo>
                  <a:pt x="473666" y="0"/>
                </a:lnTo>
                <a:lnTo>
                  <a:pt x="1886594" y="4481876"/>
                </a:lnTo>
                <a:lnTo>
                  <a:pt x="140900" y="6858000"/>
                </a:lnTo>
                <a:lnTo>
                  <a:pt x="0" y="6858000"/>
                </a:lnTo>
                <a:lnTo>
                  <a:pt x="1745694" y="448187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9CDFA5B-0593-4946-8B2B-61B888895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5BC01963-BAEA-42F8-A0A1-D5323FDF5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B60E152-277A-4689-827B-214A55B3D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993689F-A4B8-43C0-ADED-5E8C083DC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9A55474B-4D9C-4A4D-AC41-524963CDB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85330F-7A49-D248-BBFC-B567FF1125BE}"/>
              </a:ext>
            </a:extLst>
          </p:cNvPr>
          <p:cNvSpPr txBox="1"/>
          <p:nvPr/>
        </p:nvSpPr>
        <p:spPr>
          <a:xfrm>
            <a:off x="2950651" y="5405432"/>
            <a:ext cx="7092776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Full list: </a:t>
            </a:r>
            <a:r>
              <a:rPr lang="en-US">
                <a:hlinkClick r:id="rId3"/>
              </a:rPr>
              <a:t>https://www.theiphonewiki.com/wiki/Jailbreak#Versions</a:t>
            </a:r>
            <a:endParaRPr lang="en-US"/>
          </a:p>
          <a:p>
            <a:pPr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25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7" name="Picture 6" descr="Cathedral ceiling in yellow sunlight design">
            <a:extLst>
              <a:ext uri="{FF2B5EF4-FFF2-40B4-BE49-F238E27FC236}">
                <a16:creationId xmlns:a16="http://schemas.microsoft.com/office/drawing/2014/main" id="{C33EF9A1-D143-E51D-C18E-1AA081BB76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88" r="1921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6153788-6039-4483-956E-358F3F80E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0563" y="1678665"/>
            <a:ext cx="3887839" cy="2372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000"/>
              <a:t>Example of Jailbreaking</a:t>
            </a:r>
          </a:p>
        </p:txBody>
      </p:sp>
    </p:spTree>
    <p:extLst>
      <p:ext uri="{BB962C8B-B14F-4D97-AF65-F5344CB8AC3E}">
        <p14:creationId xmlns:p14="http://schemas.microsoft.com/office/powerpoint/2010/main" val="347541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83A13-B48B-4249-A477-1ECFC77FC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Jailbreak Step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269D3-5683-7A46-949E-95336F458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target iPhone Model + iOS version</a:t>
            </a:r>
          </a:p>
          <a:p>
            <a:pPr lvl="1"/>
            <a:r>
              <a:rPr lang="en-US" dirty="0"/>
              <a:t>For this example, an old iPhone XS running iOS 14.0.1 will be used.</a:t>
            </a:r>
          </a:p>
          <a:p>
            <a:r>
              <a:rPr lang="en-US" dirty="0"/>
              <a:t>Determine available jailbreak software.</a:t>
            </a:r>
          </a:p>
          <a:p>
            <a:pPr lvl="1"/>
            <a:r>
              <a:rPr lang="en-US" dirty="0"/>
              <a:t>Head to: </a:t>
            </a:r>
            <a:r>
              <a:rPr lang="en-US" dirty="0">
                <a:hlinkClick r:id="rId2"/>
              </a:rPr>
              <a:t>https://www.theiphonewiki.com/wiki/Jailbreak#Versions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7D3C35D6-6C28-A14A-904B-D192EC9E37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06" y="3496451"/>
            <a:ext cx="10616588" cy="281544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120B235-3E7C-A84E-9DFC-64BE7A62D796}"/>
              </a:ext>
            </a:extLst>
          </p:cNvPr>
          <p:cNvCxnSpPr>
            <a:cxnSpLocks/>
          </p:cNvCxnSpPr>
          <p:nvPr/>
        </p:nvCxnSpPr>
        <p:spPr>
          <a:xfrm>
            <a:off x="276429" y="5292361"/>
            <a:ext cx="51127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693976-81D5-714D-B8F6-DE6E60268A0B}"/>
              </a:ext>
            </a:extLst>
          </p:cNvPr>
          <p:cNvCxnSpPr>
            <a:cxnSpLocks/>
          </p:cNvCxnSpPr>
          <p:nvPr/>
        </p:nvCxnSpPr>
        <p:spPr>
          <a:xfrm flipV="1">
            <a:off x="5574535" y="4254939"/>
            <a:ext cx="521465" cy="3170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603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545DE-932D-2E42-AB51-D7BEDBB18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/>
              <a:t>Jailbreak Step 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99310-C638-E94D-ACA5-671986E75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/>
              <a:t>After determining compatible iOS version and Jailbreak Software, head to the jailbreak site for more specific instruction. </a:t>
            </a:r>
          </a:p>
          <a:p>
            <a:pPr lvl="1"/>
            <a:r>
              <a:rPr lang="en-US"/>
              <a:t>In this example, unc0ver will be used.</a:t>
            </a:r>
          </a:p>
          <a:p>
            <a:r>
              <a:rPr lang="en-US"/>
              <a:t>Follow the installation guide: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64F3EB-2D4B-C24C-A048-A701F1205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035" y="822388"/>
            <a:ext cx="4602747" cy="4708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286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18F2D-A546-FE42-8172-5A2AA212E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Jailbreak Step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D34A8-D1A2-AC4F-80BF-170640FDA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765233"/>
            <a:ext cx="6378766" cy="3411729"/>
          </a:xfrm>
        </p:spPr>
        <p:txBody>
          <a:bodyPr/>
          <a:lstStyle/>
          <a:p>
            <a:r>
              <a:rPr lang="en-US" dirty="0"/>
              <a:t>Download iTunes from Apple. </a:t>
            </a:r>
            <a:r>
              <a:rPr lang="en-US" u="sng" dirty="0"/>
              <a:t>Not Windows Store Version.</a:t>
            </a:r>
          </a:p>
          <a:p>
            <a:pPr lvl="1"/>
            <a:r>
              <a:rPr lang="en-US" dirty="0">
                <a:hlinkClick r:id="rId2"/>
              </a:rPr>
              <a:t>www.support.apple.com/downloads/itunes</a:t>
            </a:r>
            <a:endParaRPr lang="en-US" dirty="0"/>
          </a:p>
          <a:p>
            <a:r>
              <a:rPr lang="en-US" dirty="0"/>
              <a:t>Run through the set up and proceed to the next step.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C0CF6A-4E35-7645-830D-7B4C7E840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0"/>
            <a:ext cx="5943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0897DC-38E2-F543-A0C2-9DE194CB7D68}"/>
              </a:ext>
            </a:extLst>
          </p:cNvPr>
          <p:cNvCxnSpPr>
            <a:cxnSpLocks/>
          </p:cNvCxnSpPr>
          <p:nvPr/>
        </p:nvCxnSpPr>
        <p:spPr>
          <a:xfrm>
            <a:off x="6589094" y="4862704"/>
            <a:ext cx="51127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606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EB7CD-A2BF-F848-B7BE-73F8F3718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129" y="18255"/>
            <a:ext cx="10515600" cy="1325563"/>
          </a:xfrm>
        </p:spPr>
        <p:txBody>
          <a:bodyPr/>
          <a:lstStyle/>
          <a:p>
            <a:r>
              <a:rPr lang="en-US" dirty="0"/>
              <a:t>Jailbreak Step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9B337-FA8F-CF4E-83E5-7E181865B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778" y="1825625"/>
            <a:ext cx="3860800" cy="4351338"/>
          </a:xfrm>
        </p:spPr>
        <p:txBody>
          <a:bodyPr/>
          <a:lstStyle/>
          <a:p>
            <a:r>
              <a:rPr lang="en-US" dirty="0"/>
              <a:t>Download iCloud from Apple. </a:t>
            </a:r>
            <a:r>
              <a:rPr lang="en-US" u="sng" dirty="0"/>
              <a:t>Not Windows Store Version.</a:t>
            </a:r>
          </a:p>
          <a:p>
            <a:pPr lvl="1"/>
            <a:r>
              <a:rPr lang="en-US" u="sng" dirty="0">
                <a:hlinkClick r:id="rId2"/>
              </a:rPr>
              <a:t>https://support.apple.com/en-us/HT204283</a:t>
            </a:r>
            <a:endParaRPr lang="en-US" u="sng" dirty="0"/>
          </a:p>
          <a:p>
            <a:r>
              <a:rPr lang="en-US" dirty="0"/>
              <a:t>Run through the set up and proceed to the next step.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92008DF-4A7D-974E-81BE-93C26FF8F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41300"/>
            <a:ext cx="7924800" cy="661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17B3BB9-4838-3443-938A-A94F6407EF4F}"/>
              </a:ext>
            </a:extLst>
          </p:cNvPr>
          <p:cNvCxnSpPr>
            <a:cxnSpLocks/>
          </p:cNvCxnSpPr>
          <p:nvPr/>
        </p:nvCxnSpPr>
        <p:spPr>
          <a:xfrm flipH="1">
            <a:off x="8898194" y="6027174"/>
            <a:ext cx="658761" cy="4990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428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A9574-4A3D-204C-9F19-9C7CADC15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Jailbreak Step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5E859-B40A-9B4C-9D07-166F4C8A3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</a:t>
            </a:r>
            <a:r>
              <a:rPr lang="en-US" dirty="0" err="1"/>
              <a:t>AltStore</a:t>
            </a:r>
            <a:r>
              <a:rPr lang="en-US" dirty="0"/>
              <a:t>, Unzip and Install.</a:t>
            </a:r>
          </a:p>
          <a:p>
            <a:pPr lvl="1"/>
            <a:r>
              <a:rPr lang="en-US" dirty="0">
                <a:hlinkClick r:id="rId2"/>
              </a:rPr>
              <a:t>www.altstore.io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01FE9E8-AB55-1D4B-9353-D6D59BCB9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1" y="2799733"/>
            <a:ext cx="7924800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C41A68-4494-4E41-8DBA-072E8086E0C5}"/>
              </a:ext>
            </a:extLst>
          </p:cNvPr>
          <p:cNvCxnSpPr>
            <a:cxnSpLocks/>
          </p:cNvCxnSpPr>
          <p:nvPr/>
        </p:nvCxnSpPr>
        <p:spPr>
          <a:xfrm flipH="1" flipV="1">
            <a:off x="6604000" y="3809383"/>
            <a:ext cx="1038578" cy="4402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>
            <a:extLst>
              <a:ext uri="{FF2B5EF4-FFF2-40B4-BE49-F238E27FC236}">
                <a16:creationId xmlns:a16="http://schemas.microsoft.com/office/drawing/2014/main" id="{7E71393B-B6D1-5F41-84E7-7E6A71C44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2489" y="4880505"/>
            <a:ext cx="7924800" cy="176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5467FB-CD04-D147-AF5B-D2133ECC747B}"/>
              </a:ext>
            </a:extLst>
          </p:cNvPr>
          <p:cNvSpPr txBox="1"/>
          <p:nvPr/>
        </p:nvSpPr>
        <p:spPr>
          <a:xfrm>
            <a:off x="8489244" y="4304767"/>
            <a:ext cx="2123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Launch setup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9A391-A445-F74C-BA4E-EF6444E5E4E6}"/>
              </a:ext>
            </a:extLst>
          </p:cNvPr>
          <p:cNvCxnSpPr>
            <a:cxnSpLocks/>
          </p:cNvCxnSpPr>
          <p:nvPr/>
        </p:nvCxnSpPr>
        <p:spPr>
          <a:xfrm flipH="1">
            <a:off x="4131733" y="4543073"/>
            <a:ext cx="4357511" cy="17688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291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C8F4-7F24-C04F-9812-83C1DD532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Jailbreak Step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2C19C-FF5C-7343-9A82-3842F2B09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Attach iPhone to computer with USB to lightening cable.</a:t>
            </a:r>
          </a:p>
          <a:p>
            <a:r>
              <a:rPr lang="en-US" dirty="0"/>
              <a:t>In the lower right corner, click the arrow icon near the network icon in the taskbar.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F503C2D-773C-664A-8A3C-C341B008F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093" y="3232147"/>
            <a:ext cx="1041400" cy="58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3FF20AA-73F9-2046-AC5E-51FBB8E73118}"/>
              </a:ext>
            </a:extLst>
          </p:cNvPr>
          <p:cNvCxnSpPr>
            <a:cxnSpLocks/>
          </p:cNvCxnSpPr>
          <p:nvPr/>
        </p:nvCxnSpPr>
        <p:spPr>
          <a:xfrm>
            <a:off x="2147119" y="3524247"/>
            <a:ext cx="74397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CA03C31-8414-0F41-A40E-7719DA4431DB}"/>
              </a:ext>
            </a:extLst>
          </p:cNvPr>
          <p:cNvSpPr txBox="1"/>
          <p:nvPr/>
        </p:nvSpPr>
        <p:spPr>
          <a:xfrm>
            <a:off x="838200" y="4108447"/>
            <a:ext cx="4132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Click on the </a:t>
            </a:r>
            <a:r>
              <a:rPr lang="en-US" sz="2800" dirty="0" err="1"/>
              <a:t>AltStore</a:t>
            </a:r>
            <a:r>
              <a:rPr lang="en-US" sz="2800" dirty="0"/>
              <a:t> Icon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5F827B89-DBA4-E245-8DA3-DD6C8450A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706" y="4766604"/>
            <a:ext cx="1600200" cy="119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7ABB67-04BA-0A4E-80CE-5DEFE92A32D2}"/>
              </a:ext>
            </a:extLst>
          </p:cNvPr>
          <p:cNvCxnSpPr>
            <a:cxnSpLocks/>
          </p:cNvCxnSpPr>
          <p:nvPr/>
        </p:nvCxnSpPr>
        <p:spPr>
          <a:xfrm>
            <a:off x="2060267" y="4994170"/>
            <a:ext cx="74397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80" name="Picture 8">
            <a:extLst>
              <a:ext uri="{FF2B5EF4-FFF2-40B4-BE49-F238E27FC236}">
                <a16:creationId xmlns:a16="http://schemas.microsoft.com/office/drawing/2014/main" id="{86E252F3-6B30-E741-A7FD-BBF3E1098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063" y="4058065"/>
            <a:ext cx="70231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763046-5E98-044E-8251-24D460580240}"/>
              </a:ext>
            </a:extLst>
          </p:cNvPr>
          <p:cNvSpPr txBox="1"/>
          <p:nvPr/>
        </p:nvSpPr>
        <p:spPr>
          <a:xfrm>
            <a:off x="7649704" y="3293127"/>
            <a:ext cx="4344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Install to tethered iPhone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2CC517-35D2-C64E-8975-B70A3D789ABF}"/>
              </a:ext>
            </a:extLst>
          </p:cNvPr>
          <p:cNvSpPr/>
          <p:nvPr/>
        </p:nvSpPr>
        <p:spPr>
          <a:xfrm>
            <a:off x="5250426" y="4370057"/>
            <a:ext cx="1366684" cy="3965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1B2326-C98D-2344-8F03-B322CD7FF09F}"/>
              </a:ext>
            </a:extLst>
          </p:cNvPr>
          <p:cNvCxnSpPr>
            <a:cxnSpLocks/>
          </p:cNvCxnSpPr>
          <p:nvPr/>
        </p:nvCxnSpPr>
        <p:spPr>
          <a:xfrm flipH="1">
            <a:off x="7340190" y="4001294"/>
            <a:ext cx="663268" cy="4116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D88020-F11F-A747-AC9F-CBD11E216ADF}"/>
              </a:ext>
            </a:extLst>
          </p:cNvPr>
          <p:cNvSpPr txBox="1"/>
          <p:nvPr/>
        </p:nvSpPr>
        <p:spPr>
          <a:xfrm>
            <a:off x="1890449" y="33395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0EEC70-DE1D-0947-9377-8AEAFE0B69AD}"/>
              </a:ext>
            </a:extLst>
          </p:cNvPr>
          <p:cNvSpPr txBox="1"/>
          <p:nvPr/>
        </p:nvSpPr>
        <p:spPr>
          <a:xfrm>
            <a:off x="1758581" y="48095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66B0A5-73F1-274D-85EC-2F083D0F8F17}"/>
              </a:ext>
            </a:extLst>
          </p:cNvPr>
          <p:cNvSpPr txBox="1"/>
          <p:nvPr/>
        </p:nvSpPr>
        <p:spPr>
          <a:xfrm>
            <a:off x="8003458" y="3771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49617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66B91-5AA3-4CF6-AD16-69CE8D025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A73E932-F1AD-7E06-592B-AFFB21553C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807600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12116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389BD-E3F4-EE44-BDF5-AF99BDC77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Jailbreak Step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670B2-87D0-2542-9996-4EC1FBCA9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67485"/>
          </a:xfrm>
        </p:spPr>
        <p:txBody>
          <a:bodyPr/>
          <a:lstStyle/>
          <a:p>
            <a:r>
              <a:rPr lang="en-US" dirty="0"/>
              <a:t>Enter your Apple ID and password when prompted.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FB2E64C-F3AB-B443-86C9-E3AABAB14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2349449"/>
            <a:ext cx="50800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2408FA-83CE-A341-98B3-71D4B7592783}"/>
              </a:ext>
            </a:extLst>
          </p:cNvPr>
          <p:cNvSpPr txBox="1"/>
          <p:nvPr/>
        </p:nvSpPr>
        <p:spPr>
          <a:xfrm>
            <a:off x="640648" y="5228047"/>
            <a:ext cx="107131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This will allow an unverified by Apple application to be installed on your device.</a:t>
            </a:r>
          </a:p>
        </p:txBody>
      </p:sp>
    </p:spTree>
    <p:extLst>
      <p:ext uri="{BB962C8B-B14F-4D97-AF65-F5344CB8AC3E}">
        <p14:creationId xmlns:p14="http://schemas.microsoft.com/office/powerpoint/2010/main" val="20089071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7879D-D24D-1F4A-B4BD-407CF3605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Jailbreak Step 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D3EAA-5214-364A-BAEE-B9237CD1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10947" cy="4351338"/>
          </a:xfrm>
        </p:spPr>
        <p:txBody>
          <a:bodyPr/>
          <a:lstStyle/>
          <a:p>
            <a:r>
              <a:rPr lang="en-US" dirty="0"/>
              <a:t>On your iOS device, open Settings → General → Device Management and tap on your Apple ID.</a:t>
            </a:r>
          </a:p>
          <a:p>
            <a:r>
              <a:rPr lang="en-US" dirty="0"/>
              <a:t>Hit Trust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6A856A-2AA4-D64B-890E-256891E42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6344" y="17206"/>
            <a:ext cx="334565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FB16A91-9253-1A4A-AB5C-33AE7887FCFA}"/>
              </a:ext>
            </a:extLst>
          </p:cNvPr>
          <p:cNvSpPr/>
          <p:nvPr/>
        </p:nvSpPr>
        <p:spPr>
          <a:xfrm>
            <a:off x="9271819" y="0"/>
            <a:ext cx="1366684" cy="3965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89F026-5143-E54F-B8DC-009FE5F5DC80}"/>
              </a:ext>
            </a:extLst>
          </p:cNvPr>
          <p:cNvSpPr/>
          <p:nvPr/>
        </p:nvSpPr>
        <p:spPr>
          <a:xfrm>
            <a:off x="9271819" y="1559883"/>
            <a:ext cx="2517058" cy="3965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Apple ID Here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82B01F-C651-F443-886A-FA47AFC22C07}"/>
              </a:ext>
            </a:extLst>
          </p:cNvPr>
          <p:cNvSpPr/>
          <p:nvPr/>
        </p:nvSpPr>
        <p:spPr>
          <a:xfrm>
            <a:off x="8927690" y="943898"/>
            <a:ext cx="1622322" cy="12116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175EAA-7D39-B54A-AD7E-9AD4519180F8}"/>
              </a:ext>
            </a:extLst>
          </p:cNvPr>
          <p:cNvSpPr/>
          <p:nvPr/>
        </p:nvSpPr>
        <p:spPr>
          <a:xfrm>
            <a:off x="8952270" y="2451251"/>
            <a:ext cx="1951704" cy="10298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5120B5F-28F9-1D43-BF6E-B534D9707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3968" y="3281363"/>
            <a:ext cx="3505200" cy="28956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93A184B-8227-BD4A-A64C-615025B1E429}"/>
              </a:ext>
            </a:extLst>
          </p:cNvPr>
          <p:cNvSpPr/>
          <p:nvPr/>
        </p:nvSpPr>
        <p:spPr>
          <a:xfrm>
            <a:off x="3882512" y="3755922"/>
            <a:ext cx="1771036" cy="27530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6F50CBE-D48A-C445-8E9B-FB9FC651A6F3}"/>
              </a:ext>
            </a:extLst>
          </p:cNvPr>
          <p:cNvCxnSpPr>
            <a:cxnSpLocks/>
          </p:cNvCxnSpPr>
          <p:nvPr/>
        </p:nvCxnSpPr>
        <p:spPr>
          <a:xfrm flipH="1">
            <a:off x="6714499" y="5397475"/>
            <a:ext cx="663268" cy="4116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6866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7609E-2FB3-824C-A558-E7206D24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0169" y="192165"/>
            <a:ext cx="5257800" cy="1325563"/>
          </a:xfrm>
        </p:spPr>
        <p:txBody>
          <a:bodyPr/>
          <a:lstStyle/>
          <a:p>
            <a:r>
              <a:rPr lang="en-US" dirty="0"/>
              <a:t>Jailbreak Step 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5A22D-5BE2-0B43-87D6-69EF87213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9715" y="1680395"/>
            <a:ext cx="4888254" cy="4351338"/>
          </a:xfrm>
        </p:spPr>
        <p:txBody>
          <a:bodyPr/>
          <a:lstStyle/>
          <a:p>
            <a:r>
              <a:rPr lang="en-US" dirty="0"/>
              <a:t>Go to Safari on target iPhone and visit unc0ver.dev</a:t>
            </a:r>
          </a:p>
          <a:p>
            <a:endParaRPr lang="en-US" dirty="0"/>
          </a:p>
          <a:p>
            <a:r>
              <a:rPr lang="en-US" dirty="0"/>
              <a:t>Select Open in </a:t>
            </a:r>
            <a:r>
              <a:rPr lang="en-US" dirty="0" err="1"/>
              <a:t>AltStore</a:t>
            </a:r>
            <a:endParaRPr lang="en-US" dirty="0"/>
          </a:p>
          <a:p>
            <a:pPr lvl="1"/>
            <a:r>
              <a:rPr lang="en-US" dirty="0"/>
              <a:t>If prompted, log in with iCloud account again.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289529-3865-B449-99FA-D3017691D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64365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C7349B-D423-3F43-8D49-2E4D56CE8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7635" y="0"/>
            <a:ext cx="3164365" cy="6858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EAAADD5-C5F2-C344-9C1F-8127A1092420}"/>
              </a:ext>
            </a:extLst>
          </p:cNvPr>
          <p:cNvCxnSpPr>
            <a:cxnSpLocks/>
          </p:cNvCxnSpPr>
          <p:nvPr/>
        </p:nvCxnSpPr>
        <p:spPr>
          <a:xfrm flipH="1">
            <a:off x="2196432" y="4866111"/>
            <a:ext cx="758359" cy="3727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8CD311B-A3C1-EE48-80E9-4EA8E50923DE}"/>
              </a:ext>
            </a:extLst>
          </p:cNvPr>
          <p:cNvCxnSpPr>
            <a:cxnSpLocks/>
          </p:cNvCxnSpPr>
          <p:nvPr/>
        </p:nvCxnSpPr>
        <p:spPr>
          <a:xfrm>
            <a:off x="10737637" y="3150881"/>
            <a:ext cx="795480" cy="4112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03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2F4DE-CF34-4C4D-BB57-C14758640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4365" y="318857"/>
            <a:ext cx="4889926" cy="1325563"/>
          </a:xfrm>
        </p:spPr>
        <p:txBody>
          <a:bodyPr/>
          <a:lstStyle/>
          <a:p>
            <a:r>
              <a:rPr lang="en-US" dirty="0"/>
              <a:t>Jailbreak Step 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24D34-E7E6-0241-AD32-218A5DA37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3303" y="1825625"/>
            <a:ext cx="5132439" cy="4351338"/>
          </a:xfrm>
        </p:spPr>
        <p:txBody>
          <a:bodyPr/>
          <a:lstStyle/>
          <a:p>
            <a:r>
              <a:rPr lang="en-US" dirty="0" err="1"/>
              <a:t>AltStore</a:t>
            </a:r>
            <a:r>
              <a:rPr lang="en-US" dirty="0"/>
              <a:t> will now install the app. Wait until it finishes.</a:t>
            </a:r>
          </a:p>
          <a:p>
            <a:r>
              <a:rPr lang="en-US" dirty="0"/>
              <a:t>Open unc0ver once installed.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B2E79A-B603-4945-B424-4A2E8A352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6436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462218-0CC0-DF4B-97DF-F9F33CFD7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7635" y="0"/>
            <a:ext cx="3164365" cy="685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447EB74-1C39-BC4B-8159-7021E509CB2E}"/>
              </a:ext>
            </a:extLst>
          </p:cNvPr>
          <p:cNvCxnSpPr>
            <a:cxnSpLocks/>
          </p:cNvCxnSpPr>
          <p:nvPr/>
        </p:nvCxnSpPr>
        <p:spPr>
          <a:xfrm flipH="1">
            <a:off x="1429516" y="3056231"/>
            <a:ext cx="758359" cy="3727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0CD6C84-CF8C-B340-95FB-4FBE055F2FBA}"/>
              </a:ext>
            </a:extLst>
          </p:cNvPr>
          <p:cNvCxnSpPr>
            <a:cxnSpLocks/>
          </p:cNvCxnSpPr>
          <p:nvPr/>
        </p:nvCxnSpPr>
        <p:spPr>
          <a:xfrm>
            <a:off x="8455742" y="2713703"/>
            <a:ext cx="766916" cy="4210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63568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116AB-3166-6749-98D2-2904D33E0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Jailbreak step 11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B8BC5-CC28-7E46-9FED-46545C510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Hit the Jailbreak button to proceed.</a:t>
            </a:r>
          </a:p>
          <a:p>
            <a:r>
              <a:rPr lang="en-US" dirty="0"/>
              <a:t>This may take between 5 to 10 minutes.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E55505-AD1B-4B40-9A8A-A69AB2047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37" y="632145"/>
            <a:ext cx="2353743" cy="5089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61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4CD52-DBC6-1A4E-B352-F40EC762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445" y="609600"/>
            <a:ext cx="318355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Jailbreak step 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C796-850B-224A-A3BB-6B7271A68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0" y="2160589"/>
            <a:ext cx="3176589" cy="3880773"/>
          </a:xfrm>
        </p:spPr>
        <p:txBody>
          <a:bodyPr>
            <a:normAutofit/>
          </a:bodyPr>
          <a:lstStyle/>
          <a:p>
            <a:r>
              <a:rPr lang="en-US" dirty="0"/>
              <a:t>Jailbreak software will return with a complete notification if successful.</a:t>
            </a:r>
          </a:p>
          <a:p>
            <a:r>
              <a:rPr lang="en-US" dirty="0"/>
              <a:t>Hit ok to reboot the device into the jailbroken state.</a:t>
            </a:r>
          </a:p>
          <a:p>
            <a:pPr lvl="1"/>
            <a:r>
              <a:rPr lang="en-US" dirty="0"/>
              <a:t>Upon rebooting, Cydia will now be installed.</a:t>
            </a:r>
          </a:p>
          <a:p>
            <a:r>
              <a:rPr lang="en-US" dirty="0"/>
              <a:t>Complete.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A3D53F-38F6-2748-9DFB-D677F6C58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250" y="804672"/>
            <a:ext cx="2422121" cy="523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3826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B2490-3CDD-1F4F-9636-8C071296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11AE3-3700-6944-BE69-D39E3A9A5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6341016" cy="4603900"/>
          </a:xfrm>
        </p:spPr>
        <p:txBody>
          <a:bodyPr anchor="ctr">
            <a:normAutofit/>
          </a:bodyPr>
          <a:lstStyle/>
          <a:p>
            <a:r>
              <a:rPr lang="en-US" dirty="0"/>
              <a:t>Overview of the Jailbreaking Concept</a:t>
            </a:r>
          </a:p>
          <a:p>
            <a:r>
              <a:rPr lang="en-US" dirty="0"/>
              <a:t>Example of Jailbreaking iOS</a:t>
            </a: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62058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783C067-F8BF-4755-B516-8A0CD74C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2ED796EC-E7FF-46DB-B912-FB08BF12A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549A2DAB-B431-487D-95AD-BB0FECB49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7">
            <a:extLst>
              <a:ext uri="{FF2B5EF4-FFF2-40B4-BE49-F238E27FC236}">
                <a16:creationId xmlns:a16="http://schemas.microsoft.com/office/drawing/2014/main" id="{0819F787-32B4-46A8-BC57-C6571BCEE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5ECDEE1-7093-418F-9CF5-24EEB115C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5062AF-EB11-4651-BC4A-4DA21768D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8F4C9080-0EAF-46F8-9849-8E00B7256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067" y="1397000"/>
            <a:ext cx="7766936" cy="26538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Jailbreaking Concept</a:t>
            </a:r>
          </a:p>
        </p:txBody>
      </p:sp>
    </p:spTree>
    <p:extLst>
      <p:ext uri="{BB962C8B-B14F-4D97-AF65-F5344CB8AC3E}">
        <p14:creationId xmlns:p14="http://schemas.microsoft.com/office/powerpoint/2010/main" val="121038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21C223-202A-4788-9E9E-D5AB95AB3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 dirty="0"/>
              <a:t>What is Jailbreaking?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BB6F031-246A-10C7-025E-D700E8ED9D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9803182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1993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1B108-02E6-064F-9FB9-6C111A10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 dirty="0"/>
              <a:t>How does Jailbreaking work?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239C72-D1C0-003D-A5A0-6217855419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0546930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5084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72DE41-4258-4EC3-8C36-248F28991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What is fstab?</a:t>
            </a:r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Picture 4" descr="A picture containing text, clock, dark&#10;&#10;Description automatically generated">
            <a:extLst>
              <a:ext uri="{FF2B5EF4-FFF2-40B4-BE49-F238E27FC236}">
                <a16:creationId xmlns:a16="http://schemas.microsoft.com/office/drawing/2014/main" id="{69CD992F-6538-4BBB-912F-8F70F9C8D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51" y="2735842"/>
            <a:ext cx="3856774" cy="147521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0AEC6-DCC7-4F97-B07D-B4704B1DD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fstab is your operating system’s file system table. In the past, it was the primary way that the system mounted files. Nowadays, when you plug in a USB it’ll just pop up automatically in Windows and Mac OS, but back then you had to manually mount those disks to a specific folder using the “mount” command. </a:t>
            </a:r>
            <a:endParaRPr lang="en-US">
              <a:solidFill>
                <a:srgbClr val="FFFFFF"/>
              </a:solidFill>
              <a:cs typeface="Calibri" panose="020F0502020204030204"/>
            </a:endParaRPr>
          </a:p>
          <a:p>
            <a:endParaRPr lang="en-US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273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3223981-840E-3943-88D1-05B2C34D0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296" y="2265543"/>
            <a:ext cx="8047703" cy="34682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DB4D7D-3543-5D49-B71B-0EC1ED52A202}"/>
              </a:ext>
            </a:extLst>
          </p:cNvPr>
          <p:cNvSpPr txBox="1"/>
          <p:nvPr/>
        </p:nvSpPr>
        <p:spPr>
          <a:xfrm>
            <a:off x="171707" y="1867683"/>
            <a:ext cx="385460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Since </a:t>
            </a:r>
            <a:r>
              <a:rPr lang="en-US" sz="2400" dirty="0" err="1"/>
              <a:t>fstab</a:t>
            </a:r>
            <a:r>
              <a:rPr lang="en-US" sz="2400" dirty="0"/>
              <a:t> controls the read/write access of the root and media partitions. The most barebones jailbreak can be put in place simply by modifying this file to grant full read/write access to the root partition (/dev/disk0s1s1).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830402B-D68C-844D-A89F-83AB444ECBAD}"/>
              </a:ext>
            </a:extLst>
          </p:cNvPr>
          <p:cNvCxnSpPr/>
          <p:nvPr/>
        </p:nvCxnSpPr>
        <p:spPr>
          <a:xfrm>
            <a:off x="6631506" y="2509382"/>
            <a:ext cx="0" cy="4136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2192C2B-6AD6-984B-A385-53C622D4EEFC}"/>
              </a:ext>
            </a:extLst>
          </p:cNvPr>
          <p:cNvSpPr txBox="1"/>
          <p:nvPr/>
        </p:nvSpPr>
        <p:spPr>
          <a:xfrm>
            <a:off x="6076827" y="2160154"/>
            <a:ext cx="110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only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EC936D9-BEFA-C744-AB1D-545E5075A973}"/>
              </a:ext>
            </a:extLst>
          </p:cNvPr>
          <p:cNvCxnSpPr/>
          <p:nvPr/>
        </p:nvCxnSpPr>
        <p:spPr>
          <a:xfrm>
            <a:off x="6630408" y="4381501"/>
            <a:ext cx="0" cy="4136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CAAF05-2F70-B54E-A044-40A5821577D6}"/>
              </a:ext>
            </a:extLst>
          </p:cNvPr>
          <p:cNvSpPr txBox="1"/>
          <p:nvPr/>
        </p:nvSpPr>
        <p:spPr>
          <a:xfrm>
            <a:off x="5945188" y="4012169"/>
            <a:ext cx="1370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/ Write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C2BAE4-88C1-124A-B988-C4258F00E106}"/>
              </a:ext>
            </a:extLst>
          </p:cNvPr>
          <p:cNvSpPr txBox="1"/>
          <p:nvPr/>
        </p:nvSpPr>
        <p:spPr>
          <a:xfrm>
            <a:off x="353258" y="567363"/>
            <a:ext cx="75820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+mj-lt"/>
              </a:rPr>
              <a:t>How does Jailbreaking work? (2)</a:t>
            </a:r>
          </a:p>
        </p:txBody>
      </p:sp>
    </p:spTree>
    <p:extLst>
      <p:ext uri="{BB962C8B-B14F-4D97-AF65-F5344CB8AC3E}">
        <p14:creationId xmlns:p14="http://schemas.microsoft.com/office/powerpoint/2010/main" val="3908971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7ED69-2C78-8542-A794-2861E085D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068"/>
            <a:ext cx="10515600" cy="1325563"/>
          </a:xfrm>
        </p:spPr>
        <p:txBody>
          <a:bodyPr/>
          <a:lstStyle/>
          <a:p>
            <a:r>
              <a:rPr lang="en-US" dirty="0"/>
              <a:t>Types of jailbreaks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04B8B-B95A-E446-A72B-5D4B9D364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35832"/>
            <a:ext cx="10515600" cy="174419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An </a:t>
            </a:r>
            <a:r>
              <a:rPr lang="en-US" b="1" dirty="0"/>
              <a:t>untethered </a:t>
            </a:r>
            <a:r>
              <a:rPr lang="en-US" dirty="0"/>
              <a:t>jailbreak is a process where a jailbreak is achieved without the need to use a computer. As the user turns the device off and back on, the device starts up completely, and the kernel is patched without the necessity of a computer.</a:t>
            </a:r>
            <a:br>
              <a:rPr lang="en-US" sz="2300" dirty="0"/>
            </a:br>
            <a:endParaRPr lang="en-US" sz="2300">
              <a:cs typeface="Calibri"/>
            </a:endParaRPr>
          </a:p>
        </p:txBody>
      </p:sp>
      <p:pic>
        <p:nvPicPr>
          <p:cNvPr id="4" name="Picture 4" descr="A picture containing text, electronics, computer&#10;&#10;Description automatically generated">
            <a:extLst>
              <a:ext uri="{FF2B5EF4-FFF2-40B4-BE49-F238E27FC236}">
                <a16:creationId xmlns:a16="http://schemas.microsoft.com/office/drawing/2014/main" id="{CA64F35A-8331-40C3-8988-83745D3AE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192" y="1681480"/>
            <a:ext cx="2743200" cy="2225615"/>
          </a:xfrm>
          <a:prstGeom prst="rect">
            <a:avLst/>
          </a:prstGeom>
        </p:spPr>
      </p:pic>
      <p:pic>
        <p:nvPicPr>
          <p:cNvPr id="8" name="Picture 8" descr="A picture containing electronics, cellphone, phone&#10;&#10;Description automatically generated">
            <a:extLst>
              <a:ext uri="{FF2B5EF4-FFF2-40B4-BE49-F238E27FC236}">
                <a16:creationId xmlns:a16="http://schemas.microsoft.com/office/drawing/2014/main" id="{78F57DA1-3DB4-4DAE-A676-70A3792BB3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6222" y="1566963"/>
            <a:ext cx="1738489" cy="2121049"/>
          </a:xfrm>
          <a:prstGeom prst="rect">
            <a:avLst/>
          </a:prstGeom>
        </p:spPr>
      </p:pic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F308FA9D-FF87-477C-8A24-1A3CFC4C7605}"/>
              </a:ext>
            </a:extLst>
          </p:cNvPr>
          <p:cNvSpPr/>
          <p:nvPr/>
        </p:nvSpPr>
        <p:spPr>
          <a:xfrm>
            <a:off x="5746045" y="1763889"/>
            <a:ext cx="1444977" cy="1523999"/>
          </a:xfrm>
          <a:prstGeom prst="mathMultiply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BDB42F-328B-4447-AF00-7774E4B312FB}"/>
              </a:ext>
            </a:extLst>
          </p:cNvPr>
          <p:cNvCxnSpPr/>
          <p:nvPr/>
        </p:nvCxnSpPr>
        <p:spPr>
          <a:xfrm>
            <a:off x="4404433" y="2505076"/>
            <a:ext cx="4109152" cy="22576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5826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DEEE7-4CF4-4770-8B91-9858CF65A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Types of jailbreaks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EEB6D-BC4F-4919-86E1-C1A65D5C8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83403"/>
            <a:ext cx="10515600" cy="2319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With a </a:t>
            </a:r>
            <a:r>
              <a:rPr lang="en-US" b="1" dirty="0">
                <a:ea typeface="+mn-lt"/>
                <a:cs typeface="+mn-lt"/>
              </a:rPr>
              <a:t>tethered </a:t>
            </a:r>
            <a:r>
              <a:rPr lang="en-US" dirty="0">
                <a:ea typeface="+mn-lt"/>
                <a:cs typeface="+mn-lt"/>
              </a:rPr>
              <a:t>jailbreak, a computer is needed to turn the device on each time it is rebooted. If the device starts back up on its own, it will no longer have a patched kernel, and it may get stuck in a partially started state. Basically, the purpose of the computer is to "re-jailbreak" the phone each time it is turned on.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5" name="Picture 4" descr="A picture containing text, electronics, computer&#10;&#10;Description automatically generated">
            <a:extLst>
              <a:ext uri="{FF2B5EF4-FFF2-40B4-BE49-F238E27FC236}">
                <a16:creationId xmlns:a16="http://schemas.microsoft.com/office/drawing/2014/main" id="{035EB9CF-67E9-4E2E-85C9-4C6FC38B2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393" y="1658902"/>
            <a:ext cx="2743200" cy="2225615"/>
          </a:xfrm>
          <a:prstGeom prst="rect">
            <a:avLst/>
          </a:prstGeom>
        </p:spPr>
      </p:pic>
      <p:pic>
        <p:nvPicPr>
          <p:cNvPr id="7" name="Picture 8" descr="A picture containing electronics, cellphone, phone&#10;&#10;Description automatically generated">
            <a:extLst>
              <a:ext uri="{FF2B5EF4-FFF2-40B4-BE49-F238E27FC236}">
                <a16:creationId xmlns:a16="http://schemas.microsoft.com/office/drawing/2014/main" id="{359D75FF-E9E2-4EAB-ACD7-725368830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3288" y="1713719"/>
            <a:ext cx="1738489" cy="212104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ED0BF72-08EA-4554-9EEB-B74E5B45B966}"/>
              </a:ext>
            </a:extLst>
          </p:cNvPr>
          <p:cNvCxnSpPr/>
          <p:nvPr/>
        </p:nvCxnSpPr>
        <p:spPr>
          <a:xfrm>
            <a:off x="4370566" y="2516364"/>
            <a:ext cx="4346219" cy="22578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5053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19840</TotalTime>
  <Words>1073</Words>
  <Application>Microsoft Office PowerPoint</Application>
  <PresentationFormat>Widescreen</PresentationFormat>
  <Paragraphs>89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Trebuchet MS</vt:lpstr>
      <vt:lpstr>Wingdings 3</vt:lpstr>
      <vt:lpstr>Facet</vt:lpstr>
      <vt:lpstr>Jailbreaking iOS</vt:lpstr>
      <vt:lpstr>Overview</vt:lpstr>
      <vt:lpstr>Jailbreaking Concept</vt:lpstr>
      <vt:lpstr>What is Jailbreaking?</vt:lpstr>
      <vt:lpstr>How does Jailbreaking work?</vt:lpstr>
      <vt:lpstr>What is fstab?</vt:lpstr>
      <vt:lpstr>PowerPoint Presentation</vt:lpstr>
      <vt:lpstr>Types of jailbreaks</vt:lpstr>
      <vt:lpstr>Types of jailbreaks (2)</vt:lpstr>
      <vt:lpstr>Types of jailbreaks (3)</vt:lpstr>
      <vt:lpstr>Types of jailbreaks (4)</vt:lpstr>
      <vt:lpstr>Device/Software Compatibility </vt:lpstr>
      <vt:lpstr>Example of Jailbreaking</vt:lpstr>
      <vt:lpstr>Jailbreak Step 1</vt:lpstr>
      <vt:lpstr>Jailbreak Step 2</vt:lpstr>
      <vt:lpstr>Jailbreak Step 3</vt:lpstr>
      <vt:lpstr>Jailbreak Step 4</vt:lpstr>
      <vt:lpstr>Jailbreak Step 5</vt:lpstr>
      <vt:lpstr>Jailbreak Step 6</vt:lpstr>
      <vt:lpstr>Jailbreak Step 7</vt:lpstr>
      <vt:lpstr>Jailbreak Step 8</vt:lpstr>
      <vt:lpstr>Jailbreak Step 9</vt:lpstr>
      <vt:lpstr>Jailbreak Step 10</vt:lpstr>
      <vt:lpstr>Jailbreak step 11</vt:lpstr>
      <vt:lpstr>Jailbreak step 12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Installing Visual Studio Code</dc:title>
  <dc:creator>Sajin.Shivdas@fdf.gov.ae</dc:creator>
  <cp:lastModifiedBy>Sajin Shivdas Sivadasan Shridharan</cp:lastModifiedBy>
  <cp:revision>123</cp:revision>
  <dcterms:created xsi:type="dcterms:W3CDTF">2021-01-18T02:02:41Z</dcterms:created>
  <dcterms:modified xsi:type="dcterms:W3CDTF">2022-11-21T07:49:00Z</dcterms:modified>
</cp:coreProperties>
</file>

<file path=docProps/thumbnail.jpeg>
</file>